
<file path=[Content_Types].xml><?xml version="1.0" encoding="utf-8"?>
<Types xmlns="http://schemas.openxmlformats.org/package/2006/content-types"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media/image12.jpg" ContentType="image/jpeg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28" r:id="rId4"/>
  </p:sldMasterIdLst>
  <p:notesMasterIdLst>
    <p:notesMasterId r:id="rId16"/>
  </p:notesMasterIdLst>
  <p:handoutMasterIdLst>
    <p:handoutMasterId r:id="rId17"/>
  </p:handoutMasterIdLst>
  <p:sldIdLst>
    <p:sldId id="256" r:id="rId5"/>
    <p:sldId id="257" r:id="rId6"/>
    <p:sldId id="262" r:id="rId7"/>
    <p:sldId id="263" r:id="rId8"/>
    <p:sldId id="264" r:id="rId9"/>
    <p:sldId id="265" r:id="rId10"/>
    <p:sldId id="259" r:id="rId11"/>
    <p:sldId id="258" r:id="rId12"/>
    <p:sldId id="268" r:id="rId13"/>
    <p:sldId id="266" r:id="rId14"/>
    <p:sldId id="260" r:id="rId15"/>
  </p:sldIdLst>
  <p:sldSz cx="12192000" cy="6858000"/>
  <p:notesSz cx="6858000" cy="9144000"/>
  <p:defaultTextStyle>
    <a:defPPr rtl="0">
      <a:defRPr lang="ru-ru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F21"/>
    <a:srgbClr val="00071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4" d="100"/>
          <a:sy n="64" d="100"/>
        </p:scale>
        <p:origin x="680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1B432F4-5FDB-4518-9272-2F3934AC6AA2}" type="doc">
      <dgm:prSet loTypeId="urn:microsoft.com/office/officeart/2018/2/layout/IconVerticalSolidList" loCatId="icon" qsTypeId="urn:microsoft.com/office/officeart/2005/8/quickstyle/simple4" qsCatId="simple" csTypeId="urn:microsoft.com/office/officeart/2018/5/colors/Iconchunking_neutralbg_colorful1" csCatId="colorful" phldr="1"/>
      <dgm:spPr/>
      <dgm:t>
        <a:bodyPr rtlCol="0"/>
        <a:lstStyle/>
        <a:p>
          <a:pPr rtl="0"/>
          <a:endParaRPr lang="en-US"/>
        </a:p>
      </dgm:t>
    </dgm:pt>
    <dgm:pt modelId="{B633A646-2062-4841-AF18-847B074C6716}">
      <dgm:prSet/>
      <dgm:spPr/>
      <dgm:t>
        <a:bodyPr rtlCol="0"/>
        <a:lstStyle/>
        <a:p>
          <a:pPr>
            <a:lnSpc>
              <a:spcPct val="100000"/>
            </a:lnSpc>
          </a:pPr>
          <a:r>
            <a:rPr lang="ru-RU" noProof="0" dirty="0">
              <a:solidFill>
                <a:schemeClr val="bg1"/>
              </a:solidFill>
              <a:effectLst>
                <a:glow rad="152400">
                  <a:schemeClr val="bg1">
                    <a:alpha val="19000"/>
                  </a:schemeClr>
                </a:glow>
              </a:effectLst>
            </a:rPr>
            <a:t>Что такое арбитраж?</a:t>
          </a:r>
        </a:p>
      </dgm:t>
    </dgm:pt>
    <dgm:pt modelId="{DB4A5689-BD48-4D3D-8017-D1E3C49B0DDB}" type="parTrans" cxnId="{56ADA02B-9055-4F39-B74D-2D556F11DDB6}">
      <dgm:prSet/>
      <dgm:spPr/>
      <dgm:t>
        <a:bodyPr rtlCol="0"/>
        <a:lstStyle/>
        <a:p>
          <a:pPr rtl="0"/>
          <a:endParaRPr lang="ru-RU" noProof="0" dirty="0">
            <a:solidFill>
              <a:schemeClr val="bg1"/>
            </a:solidFill>
            <a:effectLst>
              <a:glow rad="152400">
                <a:schemeClr val="bg1">
                  <a:alpha val="19000"/>
                </a:schemeClr>
              </a:glow>
            </a:effectLst>
          </a:endParaRPr>
        </a:p>
      </dgm:t>
    </dgm:pt>
    <dgm:pt modelId="{1397C75F-5FD8-4120-9A24-A246D042942B}" type="sibTrans" cxnId="{56ADA02B-9055-4F39-B74D-2D556F11DDB6}">
      <dgm:prSet/>
      <dgm:spPr/>
      <dgm:t>
        <a:bodyPr rtlCol="0"/>
        <a:lstStyle/>
        <a:p>
          <a:pPr rtl="0"/>
          <a:endParaRPr lang="ru-RU" noProof="0" dirty="0">
            <a:solidFill>
              <a:schemeClr val="bg1"/>
            </a:solidFill>
            <a:effectLst>
              <a:glow rad="152400">
                <a:schemeClr val="bg1">
                  <a:alpha val="19000"/>
                </a:schemeClr>
              </a:glow>
            </a:effectLst>
          </a:endParaRPr>
        </a:p>
      </dgm:t>
    </dgm:pt>
    <dgm:pt modelId="{14BC708E-A0A1-4102-88E4-E75128B4E51E}">
      <dgm:prSet/>
      <dgm:spPr/>
      <dgm:t>
        <a:bodyPr rtlCol="0"/>
        <a:lstStyle/>
        <a:p>
          <a:pPr>
            <a:lnSpc>
              <a:spcPct val="100000"/>
            </a:lnSpc>
          </a:pPr>
          <a:r>
            <a:rPr lang="ru-RU" noProof="0" dirty="0">
              <a:solidFill>
                <a:schemeClr val="bg1"/>
              </a:solidFill>
              <a:effectLst>
                <a:glow rad="152400">
                  <a:schemeClr val="bg1">
                    <a:alpha val="19000"/>
                  </a:schemeClr>
                </a:glow>
              </a:effectLst>
            </a:rPr>
            <a:t>Эксперименты</a:t>
          </a:r>
        </a:p>
      </dgm:t>
    </dgm:pt>
    <dgm:pt modelId="{CF221EFF-354A-47A9-A498-1F0BBF01ECB8}" type="parTrans" cxnId="{EB9839C5-F324-41C4-8950-5284E09FB71E}">
      <dgm:prSet/>
      <dgm:spPr/>
      <dgm:t>
        <a:bodyPr rtlCol="0"/>
        <a:lstStyle/>
        <a:p>
          <a:pPr rtl="0"/>
          <a:endParaRPr lang="ru-RU" noProof="0" dirty="0">
            <a:solidFill>
              <a:schemeClr val="bg1"/>
            </a:solidFill>
            <a:effectLst>
              <a:glow rad="152400">
                <a:schemeClr val="bg1">
                  <a:alpha val="19000"/>
                </a:schemeClr>
              </a:glow>
            </a:effectLst>
          </a:endParaRPr>
        </a:p>
      </dgm:t>
    </dgm:pt>
    <dgm:pt modelId="{7519C821-85FB-4CA3-BEB5-E4BFBC529B83}" type="sibTrans" cxnId="{EB9839C5-F324-41C4-8950-5284E09FB71E}">
      <dgm:prSet/>
      <dgm:spPr/>
      <dgm:t>
        <a:bodyPr rtlCol="0"/>
        <a:lstStyle/>
        <a:p>
          <a:pPr rtl="0"/>
          <a:endParaRPr lang="ru-RU" noProof="0" dirty="0">
            <a:solidFill>
              <a:schemeClr val="bg1"/>
            </a:solidFill>
            <a:effectLst>
              <a:glow rad="152400">
                <a:schemeClr val="bg1">
                  <a:alpha val="19000"/>
                </a:schemeClr>
              </a:glow>
            </a:effectLst>
          </a:endParaRPr>
        </a:p>
      </dgm:t>
    </dgm:pt>
    <dgm:pt modelId="{C6D21269-399B-4BA2-8621-C7B9DA1E1B8F}">
      <dgm:prSet/>
      <dgm:spPr/>
      <dgm:t>
        <a:bodyPr rtlCol="0"/>
        <a:lstStyle/>
        <a:p>
          <a:pPr>
            <a:lnSpc>
              <a:spcPct val="100000"/>
            </a:lnSpc>
          </a:pPr>
          <a:r>
            <a:rPr lang="ru-RU" noProof="0" dirty="0">
              <a:solidFill>
                <a:schemeClr val="bg1"/>
              </a:solidFill>
              <a:effectLst>
                <a:glow rad="152400">
                  <a:schemeClr val="bg1">
                    <a:alpha val="19000"/>
                  </a:schemeClr>
                </a:glow>
              </a:effectLst>
            </a:rPr>
            <a:t>Выводы</a:t>
          </a:r>
        </a:p>
      </dgm:t>
    </dgm:pt>
    <dgm:pt modelId="{AA3929B3-1058-4240-AD5D-9518D4976567}" type="parTrans" cxnId="{E4AD895B-72A4-4A6B-A7F4-C77A53EC51BC}">
      <dgm:prSet/>
      <dgm:spPr/>
      <dgm:t>
        <a:bodyPr rtlCol="0"/>
        <a:lstStyle/>
        <a:p>
          <a:pPr rtl="0"/>
          <a:endParaRPr lang="ru-RU" noProof="0" dirty="0">
            <a:solidFill>
              <a:schemeClr val="bg1"/>
            </a:solidFill>
            <a:effectLst>
              <a:glow rad="152400">
                <a:schemeClr val="bg1">
                  <a:alpha val="19000"/>
                </a:schemeClr>
              </a:glow>
            </a:effectLst>
          </a:endParaRPr>
        </a:p>
      </dgm:t>
    </dgm:pt>
    <dgm:pt modelId="{C79B0F2C-DDB4-44EB-89F7-717146B88B10}" type="sibTrans" cxnId="{E4AD895B-72A4-4A6B-A7F4-C77A53EC51BC}">
      <dgm:prSet/>
      <dgm:spPr/>
      <dgm:t>
        <a:bodyPr rtlCol="0"/>
        <a:lstStyle/>
        <a:p>
          <a:pPr rtl="0"/>
          <a:endParaRPr lang="ru-RU" noProof="0" dirty="0">
            <a:solidFill>
              <a:schemeClr val="bg1"/>
            </a:solidFill>
            <a:effectLst>
              <a:glow rad="152400">
                <a:schemeClr val="bg1">
                  <a:alpha val="19000"/>
                </a:schemeClr>
              </a:glow>
            </a:effectLst>
          </a:endParaRPr>
        </a:p>
      </dgm:t>
    </dgm:pt>
    <dgm:pt modelId="{277D107A-5787-4AE5-A409-C9CF08EC6A63}">
      <dgm:prSet/>
      <dgm:spPr/>
      <dgm:t>
        <a:bodyPr/>
        <a:lstStyle/>
        <a:p>
          <a:pPr>
            <a:lnSpc>
              <a:spcPct val="100000"/>
            </a:lnSpc>
          </a:pPr>
          <a:endParaRPr lang="ru-RU"/>
        </a:p>
      </dgm:t>
    </dgm:pt>
    <dgm:pt modelId="{AE99BAE7-2877-4A8F-B807-EEC579DECDC5}" type="parTrans" cxnId="{6FC1092C-2DEF-45B5-B95C-1F3DBDDF5CE1}">
      <dgm:prSet/>
      <dgm:spPr/>
      <dgm:t>
        <a:bodyPr/>
        <a:lstStyle/>
        <a:p>
          <a:endParaRPr lang="ru-RU"/>
        </a:p>
      </dgm:t>
    </dgm:pt>
    <dgm:pt modelId="{7B3E00C9-5761-46EE-8064-280A2EF3E94B}" type="sibTrans" cxnId="{6FC1092C-2DEF-45B5-B95C-1F3DBDDF5CE1}">
      <dgm:prSet/>
      <dgm:spPr/>
      <dgm:t>
        <a:bodyPr/>
        <a:lstStyle/>
        <a:p>
          <a:endParaRPr lang="ru-RU"/>
        </a:p>
      </dgm:t>
    </dgm:pt>
    <dgm:pt modelId="{F39FFDE9-CEF6-4734-8E0A-B5690DE331AD}">
      <dgm:prSet/>
      <dgm:spPr/>
      <dgm:t>
        <a:bodyPr/>
        <a:lstStyle/>
        <a:p>
          <a:pPr>
            <a:lnSpc>
              <a:spcPct val="100000"/>
            </a:lnSpc>
          </a:pPr>
          <a:endParaRPr lang="ru-RU"/>
        </a:p>
      </dgm:t>
    </dgm:pt>
    <dgm:pt modelId="{8307B359-2CBF-4057-A6C4-F6D33B10FBCC}" type="parTrans" cxnId="{05A98965-26D1-4DC7-9CD9-15EF32C18E9E}">
      <dgm:prSet/>
      <dgm:spPr/>
      <dgm:t>
        <a:bodyPr/>
        <a:lstStyle/>
        <a:p>
          <a:endParaRPr lang="ru-RU"/>
        </a:p>
      </dgm:t>
    </dgm:pt>
    <dgm:pt modelId="{4E1A7FAC-A910-4019-B22F-7200E820A108}" type="sibTrans" cxnId="{05A98965-26D1-4DC7-9CD9-15EF32C18E9E}">
      <dgm:prSet/>
      <dgm:spPr/>
      <dgm:t>
        <a:bodyPr/>
        <a:lstStyle/>
        <a:p>
          <a:endParaRPr lang="ru-RU"/>
        </a:p>
      </dgm:t>
    </dgm:pt>
    <dgm:pt modelId="{D40A0249-41A7-44A6-A657-361E8C18FD42}" type="pres">
      <dgm:prSet presAssocID="{E1B432F4-5FDB-4518-9272-2F3934AC6AA2}" presName="root" presStyleCnt="0">
        <dgm:presLayoutVars>
          <dgm:dir/>
          <dgm:resizeHandles val="exact"/>
        </dgm:presLayoutVars>
      </dgm:prSet>
      <dgm:spPr/>
    </dgm:pt>
    <dgm:pt modelId="{7D1F47A2-8F6C-4C7F-B3B3-2100C986DE32}" type="pres">
      <dgm:prSet presAssocID="{B633A646-2062-4841-AF18-847B074C6716}" presName="compNode" presStyleCnt="0"/>
      <dgm:spPr/>
    </dgm:pt>
    <dgm:pt modelId="{EC4D957C-BFAC-446D-9573-48333BEC34E6}" type="pres">
      <dgm:prSet presAssocID="{B633A646-2062-4841-AF18-847B074C6716}" presName="bgRect" presStyleLbl="bgShp" presStyleIdx="0" presStyleCnt="5" custScaleY="97418"/>
      <dgm:spPr>
        <a:prstGeom prst="rect">
          <a:avLst/>
        </a:prstGeom>
        <a:solidFill>
          <a:srgbClr val="000710">
            <a:alpha val="70000"/>
          </a:srgbClr>
        </a:solidFill>
      </dgm:spPr>
    </dgm:pt>
    <dgm:pt modelId="{BE6B2CCF-B717-4C6F-9115-44EF0ECE6018}" type="pres">
      <dgm:prSet presAssocID="{B633A646-2062-4841-AF18-847B074C6716}" presName="iconRect" presStyleLbl="node1" presStyleIdx="0" presStyleCnt="5" custScaleX="75132" custScaleY="75132" custLinFactNeighborY="-3852"/>
      <dgm:spPr>
        <a:blipFill rotWithShape="1">
          <a:blip xmlns:r="http://schemas.openxmlformats.org/officeDocument/2006/relationships" r:embed="rId1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3000" r="-13000"/>
          </a:stretch>
        </a:blipFill>
        <a:ln>
          <a:noFill/>
        </a:ln>
      </dgm:spPr>
    </dgm:pt>
    <dgm:pt modelId="{95420642-092B-41B9-94FA-E0EC36F9AF7E}" type="pres">
      <dgm:prSet presAssocID="{B633A646-2062-4841-AF18-847B074C6716}" presName="spaceRect" presStyleCnt="0"/>
      <dgm:spPr/>
    </dgm:pt>
    <dgm:pt modelId="{C95AF6F0-F4DA-48FE-85EB-61ADFB42AA13}" type="pres">
      <dgm:prSet presAssocID="{B633A646-2062-4841-AF18-847B074C6716}" presName="parTx" presStyleLbl="revTx" presStyleIdx="0" presStyleCnt="5" custLinFactNeighborY="-749">
        <dgm:presLayoutVars>
          <dgm:chMax val="0"/>
          <dgm:chPref val="0"/>
        </dgm:presLayoutVars>
      </dgm:prSet>
      <dgm:spPr/>
    </dgm:pt>
    <dgm:pt modelId="{51DD96AA-8DD7-4B07-A561-5C9B41ACFA3C}" type="pres">
      <dgm:prSet presAssocID="{1397C75F-5FD8-4120-9A24-A246D042942B}" presName="sibTrans" presStyleCnt="0"/>
      <dgm:spPr/>
    </dgm:pt>
    <dgm:pt modelId="{D20DB92F-9696-423A-A11C-25FCD8C66991}" type="pres">
      <dgm:prSet presAssocID="{277D107A-5787-4AE5-A409-C9CF08EC6A63}" presName="compNode" presStyleCnt="0"/>
      <dgm:spPr/>
    </dgm:pt>
    <dgm:pt modelId="{FFBBA288-2F59-4AB9-ABB2-8796845C58AD}" type="pres">
      <dgm:prSet presAssocID="{277D107A-5787-4AE5-A409-C9CF08EC6A63}" presName="bgRect" presStyleLbl="bgShp" presStyleIdx="1" presStyleCnt="5" custLinFactNeighborX="30" custLinFactNeighborY="42"/>
      <dgm:spPr>
        <a:solidFill>
          <a:srgbClr val="000F21"/>
        </a:solidFill>
      </dgm:spPr>
    </dgm:pt>
    <dgm:pt modelId="{E5B96968-9BEE-4274-AB1A-E1168C79B304}" type="pres">
      <dgm:prSet presAssocID="{277D107A-5787-4AE5-A409-C9CF08EC6A63}" presName="iconRect" presStyleLbl="node1" presStyleIdx="1" presStyleCnt="5" custScaleX="67100" custScaleY="68416"/>
      <dgm:spPr>
        <a:blipFill rotWithShape="1">
          <a:blip xmlns:r="http://schemas.openxmlformats.org/officeDocument/2006/relationships"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" r="-1000"/>
          </a:stretch>
        </a:blipFill>
      </dgm:spPr>
    </dgm:pt>
    <dgm:pt modelId="{5479725F-6696-4449-A2ED-679F6A65DF39}" type="pres">
      <dgm:prSet presAssocID="{277D107A-5787-4AE5-A409-C9CF08EC6A63}" presName="spaceRect" presStyleCnt="0"/>
      <dgm:spPr/>
    </dgm:pt>
    <dgm:pt modelId="{2F6A175D-7CBF-4D9D-B0CC-9A4044208C7C}" type="pres">
      <dgm:prSet presAssocID="{277D107A-5787-4AE5-A409-C9CF08EC6A63}" presName="parTx" presStyleLbl="revTx" presStyleIdx="1" presStyleCnt="5">
        <dgm:presLayoutVars>
          <dgm:chMax val="0"/>
          <dgm:chPref val="0"/>
        </dgm:presLayoutVars>
      </dgm:prSet>
      <dgm:spPr/>
    </dgm:pt>
    <dgm:pt modelId="{ED417EBC-DA6C-432A-B4D9-6D7AE2020F12}" type="pres">
      <dgm:prSet presAssocID="{7B3E00C9-5761-46EE-8064-280A2EF3E94B}" presName="sibTrans" presStyleCnt="0"/>
      <dgm:spPr/>
    </dgm:pt>
    <dgm:pt modelId="{ED7D8ACD-8375-4BAB-B33E-E6CE6D86A18B}" type="pres">
      <dgm:prSet presAssocID="{F39FFDE9-CEF6-4734-8E0A-B5690DE331AD}" presName="compNode" presStyleCnt="0"/>
      <dgm:spPr/>
    </dgm:pt>
    <dgm:pt modelId="{BE567F8C-51CE-449D-849B-F40C17F469C1}" type="pres">
      <dgm:prSet presAssocID="{F39FFDE9-CEF6-4734-8E0A-B5690DE331AD}" presName="bgRect" presStyleLbl="bgShp" presStyleIdx="2" presStyleCnt="5"/>
      <dgm:spPr>
        <a:solidFill>
          <a:srgbClr val="000F21"/>
        </a:solidFill>
      </dgm:spPr>
    </dgm:pt>
    <dgm:pt modelId="{8024CCD1-8B5E-4A6D-98F3-F0E75DCCD271}" type="pres">
      <dgm:prSet presAssocID="{F39FFDE9-CEF6-4734-8E0A-B5690DE331AD}" presName="iconRect" presStyleLbl="node1" presStyleIdx="2" presStyleCnt="5" custScaleX="93192" custScaleY="95745"/>
      <dgm:spPr>
        <a:blipFill>
          <a:blip xmlns:r="http://schemas.openxmlformats.org/officeDocument/2006/relationships"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" r="-1000"/>
          </a:stretch>
        </a:blipFill>
      </dgm:spPr>
    </dgm:pt>
    <dgm:pt modelId="{B2E70DDA-4F58-4FA5-8858-447AD2CA9952}" type="pres">
      <dgm:prSet presAssocID="{F39FFDE9-CEF6-4734-8E0A-B5690DE331AD}" presName="spaceRect" presStyleCnt="0"/>
      <dgm:spPr/>
    </dgm:pt>
    <dgm:pt modelId="{18A79D75-BA29-4952-97E9-D7859069DEFF}" type="pres">
      <dgm:prSet presAssocID="{F39FFDE9-CEF6-4734-8E0A-B5690DE331AD}" presName="parTx" presStyleLbl="revTx" presStyleIdx="2" presStyleCnt="5">
        <dgm:presLayoutVars>
          <dgm:chMax val="0"/>
          <dgm:chPref val="0"/>
        </dgm:presLayoutVars>
      </dgm:prSet>
      <dgm:spPr/>
    </dgm:pt>
    <dgm:pt modelId="{2066D53E-9B7B-4E6E-9986-54767EBCA40D}" type="pres">
      <dgm:prSet presAssocID="{4E1A7FAC-A910-4019-B22F-7200E820A108}" presName="sibTrans" presStyleCnt="0"/>
      <dgm:spPr/>
    </dgm:pt>
    <dgm:pt modelId="{38E06421-A6BB-4D10-8565-2812C2C5C6B3}" type="pres">
      <dgm:prSet presAssocID="{14BC708E-A0A1-4102-88E4-E75128B4E51E}" presName="compNode" presStyleCnt="0"/>
      <dgm:spPr/>
    </dgm:pt>
    <dgm:pt modelId="{79919C57-A32A-40F6-B106-B4E0CE644E4C}" type="pres">
      <dgm:prSet presAssocID="{14BC708E-A0A1-4102-88E4-E75128B4E51E}" presName="bgRect" presStyleLbl="bgShp" presStyleIdx="3" presStyleCnt="5"/>
      <dgm:spPr>
        <a:xfrm>
          <a:off x="0" y="1760029"/>
          <a:ext cx="5607050" cy="1407541"/>
        </a:xfrm>
        <a:prstGeom prst="rect">
          <a:avLst/>
        </a:prstGeom>
        <a:solidFill>
          <a:srgbClr val="000000">
            <a:alpha val="70000"/>
          </a:srgbClr>
        </a:solidFill>
        <a:ln>
          <a:noFill/>
        </a:ln>
        <a:effectLst/>
      </dgm:spPr>
    </dgm:pt>
    <dgm:pt modelId="{99FDF55F-B3E9-423D-AD21-A6446C5D7455}" type="pres">
      <dgm:prSet presAssocID="{14BC708E-A0A1-4102-88E4-E75128B4E51E}" presName="iconRect" presStyleLbl="node1" presStyleIdx="3" presStyleCnt="5" custScaleX="75132" custScaleY="75132"/>
      <dgm:spPr>
        <a:blipFill>
          <a:blip xmlns:r="http://schemas.openxmlformats.org/officeDocument/2006/relationships"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000" b="-3000"/>
          </a:stretch>
        </a:blipFill>
        <a:ln>
          <a:noFill/>
        </a:ln>
      </dgm:spPr>
    </dgm:pt>
    <dgm:pt modelId="{E98BD5F1-E6F1-491F-A8EE-6A9AD649521E}" type="pres">
      <dgm:prSet presAssocID="{14BC708E-A0A1-4102-88E4-E75128B4E51E}" presName="spaceRect" presStyleCnt="0"/>
      <dgm:spPr/>
    </dgm:pt>
    <dgm:pt modelId="{80F6AD63-74FB-40E4-9D40-4178AFD87F60}" type="pres">
      <dgm:prSet presAssocID="{14BC708E-A0A1-4102-88E4-E75128B4E51E}" presName="parTx" presStyleLbl="revTx" presStyleIdx="3" presStyleCnt="5">
        <dgm:presLayoutVars>
          <dgm:chMax val="0"/>
          <dgm:chPref val="0"/>
        </dgm:presLayoutVars>
      </dgm:prSet>
      <dgm:spPr/>
    </dgm:pt>
    <dgm:pt modelId="{1375F890-B8F8-4966-ABCD-B672FD4512B7}" type="pres">
      <dgm:prSet presAssocID="{7519C821-85FB-4CA3-BEB5-E4BFBC529B83}" presName="sibTrans" presStyleCnt="0"/>
      <dgm:spPr/>
    </dgm:pt>
    <dgm:pt modelId="{9887B295-B446-4B8E-AEA4-76754DE9DD89}" type="pres">
      <dgm:prSet presAssocID="{C6D21269-399B-4BA2-8621-C7B9DA1E1B8F}" presName="compNode" presStyleCnt="0"/>
      <dgm:spPr/>
    </dgm:pt>
    <dgm:pt modelId="{436A8B1C-2D30-44BB-9150-7099503C8960}" type="pres">
      <dgm:prSet presAssocID="{C6D21269-399B-4BA2-8621-C7B9DA1E1B8F}" presName="bgRect" presStyleLbl="bgShp" presStyleIdx="4" presStyleCnt="5"/>
      <dgm:spPr>
        <a:xfrm>
          <a:off x="0" y="3519456"/>
          <a:ext cx="5607050" cy="1407541"/>
        </a:xfrm>
        <a:prstGeom prst="rect">
          <a:avLst/>
        </a:prstGeom>
        <a:solidFill>
          <a:srgbClr val="000000">
            <a:alpha val="70000"/>
          </a:srgbClr>
        </a:solidFill>
        <a:ln>
          <a:noFill/>
        </a:ln>
        <a:effectLst/>
      </dgm:spPr>
    </dgm:pt>
    <dgm:pt modelId="{1A8B8B62-3037-4506-89D7-28710774070B}" type="pres">
      <dgm:prSet presAssocID="{C6D21269-399B-4BA2-8621-C7B9DA1E1B8F}" presName="iconRect" presStyleLbl="node1" presStyleIdx="4" presStyleCnt="5" custScaleX="68302" custScaleY="68302"/>
      <dgm:spPr>
        <a:blipFill>
          <a:blip xmlns:r="http://schemas.openxmlformats.org/officeDocument/2006/relationships"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</dgm:spPr>
    </dgm:pt>
    <dgm:pt modelId="{2FFC6342-A780-4396-8FAC-8E7FAE77A6E2}" type="pres">
      <dgm:prSet presAssocID="{C6D21269-399B-4BA2-8621-C7B9DA1E1B8F}" presName="spaceRect" presStyleCnt="0"/>
      <dgm:spPr/>
    </dgm:pt>
    <dgm:pt modelId="{D5847293-6F0A-4807-B203-585610F4F535}" type="pres">
      <dgm:prSet presAssocID="{C6D21269-399B-4BA2-8621-C7B9DA1E1B8F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07FE6416-9C56-449B-87A5-7C5DA60301D8}" type="presOf" srcId="{277D107A-5787-4AE5-A409-C9CF08EC6A63}" destId="{2F6A175D-7CBF-4D9D-B0CC-9A4044208C7C}" srcOrd="0" destOrd="0" presId="urn:microsoft.com/office/officeart/2018/2/layout/IconVerticalSolidList"/>
    <dgm:cxn modelId="{9C176326-2BDF-4E92-BD6C-4BCBC882ACEA}" type="presOf" srcId="{E1B432F4-5FDB-4518-9272-2F3934AC6AA2}" destId="{D40A0249-41A7-44A6-A657-361E8C18FD42}" srcOrd="0" destOrd="0" presId="urn:microsoft.com/office/officeart/2018/2/layout/IconVerticalSolidList"/>
    <dgm:cxn modelId="{56ADA02B-9055-4F39-B74D-2D556F11DDB6}" srcId="{E1B432F4-5FDB-4518-9272-2F3934AC6AA2}" destId="{B633A646-2062-4841-AF18-847B074C6716}" srcOrd="0" destOrd="0" parTransId="{DB4A5689-BD48-4D3D-8017-D1E3C49B0DDB}" sibTransId="{1397C75F-5FD8-4120-9A24-A246D042942B}"/>
    <dgm:cxn modelId="{6FC1092C-2DEF-45B5-B95C-1F3DBDDF5CE1}" srcId="{E1B432F4-5FDB-4518-9272-2F3934AC6AA2}" destId="{277D107A-5787-4AE5-A409-C9CF08EC6A63}" srcOrd="1" destOrd="0" parTransId="{AE99BAE7-2877-4A8F-B807-EEC579DECDC5}" sibTransId="{7B3E00C9-5761-46EE-8064-280A2EF3E94B}"/>
    <dgm:cxn modelId="{E4AD895B-72A4-4A6B-A7F4-C77A53EC51BC}" srcId="{E1B432F4-5FDB-4518-9272-2F3934AC6AA2}" destId="{C6D21269-399B-4BA2-8621-C7B9DA1E1B8F}" srcOrd="4" destOrd="0" parTransId="{AA3929B3-1058-4240-AD5D-9518D4976567}" sibTransId="{C79B0F2C-DDB4-44EB-89F7-717146B88B10}"/>
    <dgm:cxn modelId="{05A98965-26D1-4DC7-9CD9-15EF32C18E9E}" srcId="{E1B432F4-5FDB-4518-9272-2F3934AC6AA2}" destId="{F39FFDE9-CEF6-4734-8E0A-B5690DE331AD}" srcOrd="2" destOrd="0" parTransId="{8307B359-2CBF-4057-A6C4-F6D33B10FBCC}" sibTransId="{4E1A7FAC-A910-4019-B22F-7200E820A108}"/>
    <dgm:cxn modelId="{3E6B7CA5-EBA4-48C1-A48C-B9BCBCE8CF1E}" type="presOf" srcId="{14BC708E-A0A1-4102-88E4-E75128B4E51E}" destId="{80F6AD63-74FB-40E4-9D40-4178AFD87F60}" srcOrd="0" destOrd="0" presId="urn:microsoft.com/office/officeart/2018/2/layout/IconVerticalSolidList"/>
    <dgm:cxn modelId="{3905E0BC-71EE-4610-827E-655844CE3113}" type="presOf" srcId="{C6D21269-399B-4BA2-8621-C7B9DA1E1B8F}" destId="{D5847293-6F0A-4807-B203-585610F4F535}" srcOrd="0" destOrd="0" presId="urn:microsoft.com/office/officeart/2018/2/layout/IconVerticalSolidList"/>
    <dgm:cxn modelId="{EB9839C5-F324-41C4-8950-5284E09FB71E}" srcId="{E1B432F4-5FDB-4518-9272-2F3934AC6AA2}" destId="{14BC708E-A0A1-4102-88E4-E75128B4E51E}" srcOrd="3" destOrd="0" parTransId="{CF221EFF-354A-47A9-A498-1F0BBF01ECB8}" sibTransId="{7519C821-85FB-4CA3-BEB5-E4BFBC529B83}"/>
    <dgm:cxn modelId="{07CB34DA-D313-45DC-826E-3AA9740D5AC5}" type="presOf" srcId="{F39FFDE9-CEF6-4734-8E0A-B5690DE331AD}" destId="{18A79D75-BA29-4952-97E9-D7859069DEFF}" srcOrd="0" destOrd="0" presId="urn:microsoft.com/office/officeart/2018/2/layout/IconVerticalSolidList"/>
    <dgm:cxn modelId="{EEAA52FF-E4A1-49BD-9B1E-000F5AABCD8E}" type="presOf" srcId="{B633A646-2062-4841-AF18-847B074C6716}" destId="{C95AF6F0-F4DA-48FE-85EB-61ADFB42AA13}" srcOrd="0" destOrd="0" presId="urn:microsoft.com/office/officeart/2018/2/layout/IconVerticalSolidList"/>
    <dgm:cxn modelId="{C3FF57AE-FB3C-49DE-82B3-0A61FA5DDA91}" type="presParOf" srcId="{D40A0249-41A7-44A6-A657-361E8C18FD42}" destId="{7D1F47A2-8F6C-4C7F-B3B3-2100C986DE32}" srcOrd="0" destOrd="0" presId="urn:microsoft.com/office/officeart/2018/2/layout/IconVerticalSolidList"/>
    <dgm:cxn modelId="{39AD4461-2A0A-410E-8C25-0B475A3D2CD5}" type="presParOf" srcId="{7D1F47A2-8F6C-4C7F-B3B3-2100C986DE32}" destId="{EC4D957C-BFAC-446D-9573-48333BEC34E6}" srcOrd="0" destOrd="0" presId="urn:microsoft.com/office/officeart/2018/2/layout/IconVerticalSolidList"/>
    <dgm:cxn modelId="{F9297396-8F77-4FD5-AAFB-AB3160B70B42}" type="presParOf" srcId="{7D1F47A2-8F6C-4C7F-B3B3-2100C986DE32}" destId="{BE6B2CCF-B717-4C6F-9115-44EF0ECE6018}" srcOrd="1" destOrd="0" presId="urn:microsoft.com/office/officeart/2018/2/layout/IconVerticalSolidList"/>
    <dgm:cxn modelId="{D1AB3CE4-FE44-4177-86CC-B147232F3BD0}" type="presParOf" srcId="{7D1F47A2-8F6C-4C7F-B3B3-2100C986DE32}" destId="{95420642-092B-41B9-94FA-E0EC36F9AF7E}" srcOrd="2" destOrd="0" presId="urn:microsoft.com/office/officeart/2018/2/layout/IconVerticalSolidList"/>
    <dgm:cxn modelId="{1E58CE55-32AF-4065-B1F7-2380412F2F02}" type="presParOf" srcId="{7D1F47A2-8F6C-4C7F-B3B3-2100C986DE32}" destId="{C95AF6F0-F4DA-48FE-85EB-61ADFB42AA13}" srcOrd="3" destOrd="0" presId="urn:microsoft.com/office/officeart/2018/2/layout/IconVerticalSolidList"/>
    <dgm:cxn modelId="{9D6ACACB-1091-40ED-952B-C2E92FA564C6}" type="presParOf" srcId="{D40A0249-41A7-44A6-A657-361E8C18FD42}" destId="{51DD96AA-8DD7-4B07-A561-5C9B41ACFA3C}" srcOrd="1" destOrd="0" presId="urn:microsoft.com/office/officeart/2018/2/layout/IconVerticalSolidList"/>
    <dgm:cxn modelId="{B3F1CA8D-3334-422F-8A99-8C307AD3266F}" type="presParOf" srcId="{D40A0249-41A7-44A6-A657-361E8C18FD42}" destId="{D20DB92F-9696-423A-A11C-25FCD8C66991}" srcOrd="2" destOrd="0" presId="urn:microsoft.com/office/officeart/2018/2/layout/IconVerticalSolidList"/>
    <dgm:cxn modelId="{3970EB4B-3D41-4672-9A2E-4667FDB2D812}" type="presParOf" srcId="{D20DB92F-9696-423A-A11C-25FCD8C66991}" destId="{FFBBA288-2F59-4AB9-ABB2-8796845C58AD}" srcOrd="0" destOrd="0" presId="urn:microsoft.com/office/officeart/2018/2/layout/IconVerticalSolidList"/>
    <dgm:cxn modelId="{6F639CE0-9BA3-4D05-B42E-47115CD37AE7}" type="presParOf" srcId="{D20DB92F-9696-423A-A11C-25FCD8C66991}" destId="{E5B96968-9BEE-4274-AB1A-E1168C79B304}" srcOrd="1" destOrd="0" presId="urn:microsoft.com/office/officeart/2018/2/layout/IconVerticalSolidList"/>
    <dgm:cxn modelId="{D236D61A-215D-4EA3-B507-F257471F7994}" type="presParOf" srcId="{D20DB92F-9696-423A-A11C-25FCD8C66991}" destId="{5479725F-6696-4449-A2ED-679F6A65DF39}" srcOrd="2" destOrd="0" presId="urn:microsoft.com/office/officeart/2018/2/layout/IconVerticalSolidList"/>
    <dgm:cxn modelId="{B6E04013-7CB0-42EC-BAC9-2C618CB64808}" type="presParOf" srcId="{D20DB92F-9696-423A-A11C-25FCD8C66991}" destId="{2F6A175D-7CBF-4D9D-B0CC-9A4044208C7C}" srcOrd="3" destOrd="0" presId="urn:microsoft.com/office/officeart/2018/2/layout/IconVerticalSolidList"/>
    <dgm:cxn modelId="{82FA5C49-958B-4119-AD0A-98DAE9C32CBE}" type="presParOf" srcId="{D40A0249-41A7-44A6-A657-361E8C18FD42}" destId="{ED417EBC-DA6C-432A-B4D9-6D7AE2020F12}" srcOrd="3" destOrd="0" presId="urn:microsoft.com/office/officeart/2018/2/layout/IconVerticalSolidList"/>
    <dgm:cxn modelId="{EFBE8A72-79A1-4926-AD51-A0E1003178E3}" type="presParOf" srcId="{D40A0249-41A7-44A6-A657-361E8C18FD42}" destId="{ED7D8ACD-8375-4BAB-B33E-E6CE6D86A18B}" srcOrd="4" destOrd="0" presId="urn:microsoft.com/office/officeart/2018/2/layout/IconVerticalSolidList"/>
    <dgm:cxn modelId="{CBAEBE3C-3152-44B7-9B47-78FC3DDB688B}" type="presParOf" srcId="{ED7D8ACD-8375-4BAB-B33E-E6CE6D86A18B}" destId="{BE567F8C-51CE-449D-849B-F40C17F469C1}" srcOrd="0" destOrd="0" presId="urn:microsoft.com/office/officeart/2018/2/layout/IconVerticalSolidList"/>
    <dgm:cxn modelId="{F5D75D10-615D-4FF8-9D85-D18FB768F2E0}" type="presParOf" srcId="{ED7D8ACD-8375-4BAB-B33E-E6CE6D86A18B}" destId="{8024CCD1-8B5E-4A6D-98F3-F0E75DCCD271}" srcOrd="1" destOrd="0" presId="urn:microsoft.com/office/officeart/2018/2/layout/IconVerticalSolidList"/>
    <dgm:cxn modelId="{709EA13D-6D5E-491C-98FC-019601C8D953}" type="presParOf" srcId="{ED7D8ACD-8375-4BAB-B33E-E6CE6D86A18B}" destId="{B2E70DDA-4F58-4FA5-8858-447AD2CA9952}" srcOrd="2" destOrd="0" presId="urn:microsoft.com/office/officeart/2018/2/layout/IconVerticalSolidList"/>
    <dgm:cxn modelId="{420A913C-198D-461F-A7A9-513743C4C212}" type="presParOf" srcId="{ED7D8ACD-8375-4BAB-B33E-E6CE6D86A18B}" destId="{18A79D75-BA29-4952-97E9-D7859069DEFF}" srcOrd="3" destOrd="0" presId="urn:microsoft.com/office/officeart/2018/2/layout/IconVerticalSolidList"/>
    <dgm:cxn modelId="{66E633AA-2A0D-4D57-843C-4F1B456840B2}" type="presParOf" srcId="{D40A0249-41A7-44A6-A657-361E8C18FD42}" destId="{2066D53E-9B7B-4E6E-9986-54767EBCA40D}" srcOrd="5" destOrd="0" presId="urn:microsoft.com/office/officeart/2018/2/layout/IconVerticalSolidList"/>
    <dgm:cxn modelId="{A0B092F8-3BF3-4C70-95B1-0A0764FD7131}" type="presParOf" srcId="{D40A0249-41A7-44A6-A657-361E8C18FD42}" destId="{38E06421-A6BB-4D10-8565-2812C2C5C6B3}" srcOrd="6" destOrd="0" presId="urn:microsoft.com/office/officeart/2018/2/layout/IconVerticalSolidList"/>
    <dgm:cxn modelId="{8C5E5818-6931-4902-AE43-414551022BCD}" type="presParOf" srcId="{38E06421-A6BB-4D10-8565-2812C2C5C6B3}" destId="{79919C57-A32A-40F6-B106-B4E0CE644E4C}" srcOrd="0" destOrd="0" presId="urn:microsoft.com/office/officeart/2018/2/layout/IconVerticalSolidList"/>
    <dgm:cxn modelId="{117B7A1C-7A05-4787-8474-79753887F4C2}" type="presParOf" srcId="{38E06421-A6BB-4D10-8565-2812C2C5C6B3}" destId="{99FDF55F-B3E9-423D-AD21-A6446C5D7455}" srcOrd="1" destOrd="0" presId="urn:microsoft.com/office/officeart/2018/2/layout/IconVerticalSolidList"/>
    <dgm:cxn modelId="{82818524-92E6-4F27-A68D-3BE1571532DC}" type="presParOf" srcId="{38E06421-A6BB-4D10-8565-2812C2C5C6B3}" destId="{E98BD5F1-E6F1-491F-A8EE-6A9AD649521E}" srcOrd="2" destOrd="0" presId="urn:microsoft.com/office/officeart/2018/2/layout/IconVerticalSolidList"/>
    <dgm:cxn modelId="{0A438607-8D9F-471A-B9F9-D903D7FA2B52}" type="presParOf" srcId="{38E06421-A6BB-4D10-8565-2812C2C5C6B3}" destId="{80F6AD63-74FB-40E4-9D40-4178AFD87F60}" srcOrd="3" destOrd="0" presId="urn:microsoft.com/office/officeart/2018/2/layout/IconVerticalSolidList"/>
    <dgm:cxn modelId="{E18EE60B-8650-4B85-8C8A-B807B9148FC8}" type="presParOf" srcId="{D40A0249-41A7-44A6-A657-361E8C18FD42}" destId="{1375F890-B8F8-4966-ABCD-B672FD4512B7}" srcOrd="7" destOrd="0" presId="urn:microsoft.com/office/officeart/2018/2/layout/IconVerticalSolidList"/>
    <dgm:cxn modelId="{F370D9F7-088E-4B78-8272-0E311B15486B}" type="presParOf" srcId="{D40A0249-41A7-44A6-A657-361E8C18FD42}" destId="{9887B295-B446-4B8E-AEA4-76754DE9DD89}" srcOrd="8" destOrd="0" presId="urn:microsoft.com/office/officeart/2018/2/layout/IconVerticalSolidList"/>
    <dgm:cxn modelId="{968D7DEE-AF0E-4BA0-9080-0C524E005C39}" type="presParOf" srcId="{9887B295-B446-4B8E-AEA4-76754DE9DD89}" destId="{436A8B1C-2D30-44BB-9150-7099503C8960}" srcOrd="0" destOrd="0" presId="urn:microsoft.com/office/officeart/2018/2/layout/IconVerticalSolidList"/>
    <dgm:cxn modelId="{CE4D3AA4-D0A5-472B-A6D2-E2D35A5DE21A}" type="presParOf" srcId="{9887B295-B446-4B8E-AEA4-76754DE9DD89}" destId="{1A8B8B62-3037-4506-89D7-28710774070B}" srcOrd="1" destOrd="0" presId="urn:microsoft.com/office/officeart/2018/2/layout/IconVerticalSolidList"/>
    <dgm:cxn modelId="{C939EEF1-F0C3-4C00-83D5-BE315DAD62D3}" type="presParOf" srcId="{9887B295-B446-4B8E-AEA4-76754DE9DD89}" destId="{2FFC6342-A780-4396-8FAC-8E7FAE77A6E2}" srcOrd="2" destOrd="0" presId="urn:microsoft.com/office/officeart/2018/2/layout/IconVerticalSolidList"/>
    <dgm:cxn modelId="{1493C073-EB9E-467F-8BBD-604D0CFE685E}" type="presParOf" srcId="{9887B295-B446-4B8E-AEA4-76754DE9DD89}" destId="{D5847293-6F0A-4807-B203-585610F4F535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4D957C-BFAC-446D-9573-48333BEC34E6}">
      <dsp:nvSpPr>
        <dsp:cNvPr id="0" name=""/>
        <dsp:cNvSpPr/>
      </dsp:nvSpPr>
      <dsp:spPr>
        <a:xfrm>
          <a:off x="0" y="14435"/>
          <a:ext cx="5607050" cy="798811"/>
        </a:xfrm>
        <a:prstGeom prst="rect">
          <a:avLst/>
        </a:prstGeom>
        <a:solidFill>
          <a:srgbClr val="000710">
            <a:alpha val="70000"/>
          </a:srgb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BE6B2CCF-B717-4C6F-9115-44EF0ECE6018}">
      <dsp:nvSpPr>
        <dsp:cNvPr id="0" name=""/>
        <dsp:cNvSpPr/>
      </dsp:nvSpPr>
      <dsp:spPr>
        <a:xfrm>
          <a:off x="304121" y="227049"/>
          <a:ext cx="338838" cy="338838"/>
        </a:xfrm>
        <a:prstGeom prst="rect">
          <a:avLst/>
        </a:prstGeom>
        <a:blipFill rotWithShape="1">
          <a:blip xmlns:r="http://schemas.openxmlformats.org/officeDocument/2006/relationships" r:embed="rId1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3000" r="-13000"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95AF6F0-F4DA-48FE-85EB-61ADFB42AA13}">
      <dsp:nvSpPr>
        <dsp:cNvPr id="0" name=""/>
        <dsp:cNvSpPr/>
      </dsp:nvSpPr>
      <dsp:spPr>
        <a:xfrm>
          <a:off x="947080" y="0"/>
          <a:ext cx="4659969" cy="8199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6782" tIns="86782" rIns="86782" bIns="86782" numCol="1" spcCol="1270" rtlCol="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900" kern="1200" noProof="0" dirty="0">
              <a:solidFill>
                <a:schemeClr val="bg1"/>
              </a:solidFill>
              <a:effectLst>
                <a:glow rad="152400">
                  <a:schemeClr val="bg1">
                    <a:alpha val="19000"/>
                  </a:schemeClr>
                </a:glow>
              </a:effectLst>
            </a:rPr>
            <a:t>Что такое арбитраж?</a:t>
          </a:r>
        </a:p>
      </dsp:txBody>
      <dsp:txXfrm>
        <a:off x="947080" y="0"/>
        <a:ext cx="4659969" cy="819983"/>
      </dsp:txXfrm>
    </dsp:sp>
    <dsp:sp modelId="{FFBBA288-2F59-4AB9-ABB2-8796845C58AD}">
      <dsp:nvSpPr>
        <dsp:cNvPr id="0" name=""/>
        <dsp:cNvSpPr/>
      </dsp:nvSpPr>
      <dsp:spPr>
        <a:xfrm>
          <a:off x="0" y="1029173"/>
          <a:ext cx="5607050" cy="819983"/>
        </a:xfrm>
        <a:prstGeom prst="roundRect">
          <a:avLst>
            <a:gd name="adj" fmla="val 10000"/>
          </a:avLst>
        </a:prstGeom>
        <a:solidFill>
          <a:srgbClr val="000F2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E5B96968-9BEE-4274-AB1A-E1168C79B304}">
      <dsp:nvSpPr>
        <dsp:cNvPr id="0" name=""/>
        <dsp:cNvSpPr/>
      </dsp:nvSpPr>
      <dsp:spPr>
        <a:xfrm>
          <a:off x="322232" y="1284545"/>
          <a:ext cx="302614" cy="308549"/>
        </a:xfrm>
        <a:prstGeom prst="rect">
          <a:avLst/>
        </a:prstGeom>
        <a:blipFill rotWithShape="1">
          <a:blip xmlns:r="http://schemas.openxmlformats.org/officeDocument/2006/relationships"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" r="-1000"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F6A175D-7CBF-4D9D-B0CC-9A4044208C7C}">
      <dsp:nvSpPr>
        <dsp:cNvPr id="0" name=""/>
        <dsp:cNvSpPr/>
      </dsp:nvSpPr>
      <dsp:spPr>
        <a:xfrm>
          <a:off x="947080" y="1028828"/>
          <a:ext cx="4659969" cy="8199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6782" tIns="86782" rIns="86782" bIns="86782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1900" kern="1200"/>
        </a:p>
      </dsp:txBody>
      <dsp:txXfrm>
        <a:off x="947080" y="1028828"/>
        <a:ext cx="4659969" cy="819983"/>
      </dsp:txXfrm>
    </dsp:sp>
    <dsp:sp modelId="{BE567F8C-51CE-449D-849B-F40C17F469C1}">
      <dsp:nvSpPr>
        <dsp:cNvPr id="0" name=""/>
        <dsp:cNvSpPr/>
      </dsp:nvSpPr>
      <dsp:spPr>
        <a:xfrm>
          <a:off x="0" y="2053808"/>
          <a:ext cx="5607050" cy="819983"/>
        </a:xfrm>
        <a:prstGeom prst="roundRect">
          <a:avLst>
            <a:gd name="adj" fmla="val 10000"/>
          </a:avLst>
        </a:prstGeom>
        <a:solidFill>
          <a:srgbClr val="000F2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8024CCD1-8B5E-4A6D-98F3-F0E75DCCD271}">
      <dsp:nvSpPr>
        <dsp:cNvPr id="0" name=""/>
        <dsp:cNvSpPr/>
      </dsp:nvSpPr>
      <dsp:spPr>
        <a:xfrm>
          <a:off x="263396" y="2247899"/>
          <a:ext cx="420287" cy="431801"/>
        </a:xfrm>
        <a:prstGeom prst="rect">
          <a:avLst/>
        </a:prstGeom>
        <a:blipFill>
          <a:blip xmlns:r="http://schemas.openxmlformats.org/officeDocument/2006/relationships"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" r="-1000"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8A79D75-BA29-4952-97E9-D7859069DEFF}">
      <dsp:nvSpPr>
        <dsp:cNvPr id="0" name=""/>
        <dsp:cNvSpPr/>
      </dsp:nvSpPr>
      <dsp:spPr>
        <a:xfrm>
          <a:off x="947080" y="2053808"/>
          <a:ext cx="4659969" cy="8199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6782" tIns="86782" rIns="86782" bIns="86782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1900" kern="1200"/>
        </a:p>
      </dsp:txBody>
      <dsp:txXfrm>
        <a:off x="947080" y="2053808"/>
        <a:ext cx="4659969" cy="819983"/>
      </dsp:txXfrm>
    </dsp:sp>
    <dsp:sp modelId="{79919C57-A32A-40F6-B106-B4E0CE644E4C}">
      <dsp:nvSpPr>
        <dsp:cNvPr id="0" name=""/>
        <dsp:cNvSpPr/>
      </dsp:nvSpPr>
      <dsp:spPr>
        <a:xfrm>
          <a:off x="0" y="3078787"/>
          <a:ext cx="5607050" cy="819983"/>
        </a:xfrm>
        <a:prstGeom prst="rect">
          <a:avLst/>
        </a:prstGeom>
        <a:solidFill>
          <a:srgbClr val="000000">
            <a:alpha val="70000"/>
          </a:srgb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9FDF55F-B3E9-423D-AD21-A6446C5D7455}">
      <dsp:nvSpPr>
        <dsp:cNvPr id="0" name=""/>
        <dsp:cNvSpPr/>
      </dsp:nvSpPr>
      <dsp:spPr>
        <a:xfrm>
          <a:off x="304121" y="3319360"/>
          <a:ext cx="338838" cy="338838"/>
        </a:xfrm>
        <a:prstGeom prst="rect">
          <a:avLst/>
        </a:prstGeom>
        <a:blipFill>
          <a:blip xmlns:r="http://schemas.openxmlformats.org/officeDocument/2006/relationships"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000" b="-3000"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0F6AD63-74FB-40E4-9D40-4178AFD87F60}">
      <dsp:nvSpPr>
        <dsp:cNvPr id="0" name=""/>
        <dsp:cNvSpPr/>
      </dsp:nvSpPr>
      <dsp:spPr>
        <a:xfrm>
          <a:off x="947080" y="3078787"/>
          <a:ext cx="4659969" cy="8199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6782" tIns="86782" rIns="86782" bIns="86782" numCol="1" spcCol="1270" rtlCol="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900" kern="1200" noProof="0" dirty="0">
              <a:solidFill>
                <a:schemeClr val="bg1"/>
              </a:solidFill>
              <a:effectLst>
                <a:glow rad="152400">
                  <a:schemeClr val="bg1">
                    <a:alpha val="19000"/>
                  </a:schemeClr>
                </a:glow>
              </a:effectLst>
            </a:rPr>
            <a:t>Эксперименты</a:t>
          </a:r>
        </a:p>
      </dsp:txBody>
      <dsp:txXfrm>
        <a:off x="947080" y="3078787"/>
        <a:ext cx="4659969" cy="819983"/>
      </dsp:txXfrm>
    </dsp:sp>
    <dsp:sp modelId="{436A8B1C-2D30-44BB-9150-7099503C8960}">
      <dsp:nvSpPr>
        <dsp:cNvPr id="0" name=""/>
        <dsp:cNvSpPr/>
      </dsp:nvSpPr>
      <dsp:spPr>
        <a:xfrm>
          <a:off x="0" y="4103766"/>
          <a:ext cx="5607050" cy="819983"/>
        </a:xfrm>
        <a:prstGeom prst="rect">
          <a:avLst/>
        </a:prstGeom>
        <a:solidFill>
          <a:srgbClr val="000000">
            <a:alpha val="70000"/>
          </a:srgb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1A8B8B62-3037-4506-89D7-28710774070B}">
      <dsp:nvSpPr>
        <dsp:cNvPr id="0" name=""/>
        <dsp:cNvSpPr/>
      </dsp:nvSpPr>
      <dsp:spPr>
        <a:xfrm>
          <a:off x="319522" y="4359740"/>
          <a:ext cx="308035" cy="308035"/>
        </a:xfrm>
        <a:prstGeom prst="rect">
          <a:avLst/>
        </a:prstGeom>
        <a:blipFill>
          <a:blip xmlns:r="http://schemas.openxmlformats.org/officeDocument/2006/relationships"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5847293-6F0A-4807-B203-585610F4F535}">
      <dsp:nvSpPr>
        <dsp:cNvPr id="0" name=""/>
        <dsp:cNvSpPr/>
      </dsp:nvSpPr>
      <dsp:spPr>
        <a:xfrm>
          <a:off x="947080" y="4103766"/>
          <a:ext cx="4659969" cy="8199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6782" tIns="86782" rIns="86782" bIns="86782" numCol="1" spcCol="1270" rtlCol="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900" kern="1200" noProof="0" dirty="0">
              <a:solidFill>
                <a:schemeClr val="bg1"/>
              </a:solidFill>
              <a:effectLst>
                <a:glow rad="152400">
                  <a:schemeClr val="bg1">
                    <a:alpha val="19000"/>
                  </a:schemeClr>
                </a:glow>
              </a:effectLst>
            </a:rPr>
            <a:t>Выводы</a:t>
          </a:r>
        </a:p>
      </dsp:txBody>
      <dsp:txXfrm>
        <a:off x="947080" y="4103766"/>
        <a:ext cx="4659969" cy="81998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Вертикальный сплошной список со значками"/>
  <dgm:desc val="Используется для отображения сверху вниз последовательности визуальных элементов, сгруппированных в фигуре, с текстом уровня 1 или уровня 1 и 2. Рекомендуется использовать значки или небольшие изображения с более длинными описаниями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DC199A-22E5-4CDA-987F-BC4BFDACB7D3}" type="datetime1">
              <a:rPr lang="ru-RU" smtClean="0"/>
              <a:t>13.12.2022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68B367-66E6-4B1C-B5FC-21800FA4DFD4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7438860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noProof="0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E39CC9-9451-4D80-B15B-454EA1C4C28F}" type="datetime1">
              <a:rPr lang="ru-RU" smtClean="0"/>
              <a:pPr/>
              <a:t>13.12.2022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noProof="0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noProof="0" dirty="0"/>
              <a:t>Образец текста</a:t>
            </a:r>
          </a:p>
          <a:p>
            <a:pPr lvl="1"/>
            <a:r>
              <a:rPr lang="ru-RU" noProof="0" dirty="0"/>
              <a:t>Второй уровень</a:t>
            </a:r>
          </a:p>
          <a:p>
            <a:pPr lvl="2"/>
            <a:r>
              <a:rPr lang="ru-RU" noProof="0" dirty="0"/>
              <a:t>Третий уровень</a:t>
            </a:r>
          </a:p>
          <a:p>
            <a:pPr lvl="3"/>
            <a:r>
              <a:rPr lang="ru-RU" noProof="0" dirty="0"/>
              <a:t>Четвертый уровень</a:t>
            </a:r>
          </a:p>
          <a:p>
            <a:pPr lvl="4"/>
            <a:r>
              <a:rPr lang="ru-RU" noProof="0" dirty="0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noProof="0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0FCFFD-921F-4D5F-B365-B1C4C66E78DA}" type="slidenum">
              <a:rPr lang="ru-RU" noProof="0" smtClean="0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34318582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0FCFFD-921F-4D5F-B365-B1C4C66E78DA}" type="slidenum">
              <a:rPr lang="ru-RU" smtClean="0"/>
              <a:t>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803443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0FCFFD-921F-4D5F-B365-B1C4C66E78DA}" type="slidenum">
              <a:rPr lang="ru-RU" smtClean="0"/>
              <a:t>11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141010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0FCFFD-921F-4D5F-B365-B1C4C66E78DA}" type="slidenum">
              <a:rPr lang="ru-RU" smtClean="0"/>
              <a:t>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202368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0FCFFD-921F-4D5F-B365-B1C4C66E78DA}" type="slidenum">
              <a:rPr lang="ru-RU" smtClean="0"/>
              <a:t>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77879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0FCFFD-921F-4D5F-B365-B1C4C66E78DA}" type="slidenum">
              <a:rPr lang="ru-RU" smtClean="0"/>
              <a:t>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746934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0FCFFD-921F-4D5F-B365-B1C4C66E78DA}" type="slidenum">
              <a:rPr lang="ru-RU" smtClean="0"/>
              <a:t>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743622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0FCFFD-921F-4D5F-B365-B1C4C66E78DA}" type="slidenum">
              <a:rPr lang="ru-RU" smtClean="0"/>
              <a:t>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79139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0FCFFD-921F-4D5F-B365-B1C4C66E78DA}" type="slidenum">
              <a:rPr lang="ru-RU" smtClean="0"/>
              <a:t>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385270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0FCFFD-921F-4D5F-B365-B1C4C66E78DA}" type="slidenum">
              <a:rPr lang="ru-RU" smtClean="0"/>
              <a:t>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403343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0FCFFD-921F-4D5F-B365-B1C4C66E78DA}" type="slidenum">
              <a:rPr lang="ru-RU" smtClean="0"/>
              <a:t>10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399790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rtlCol="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3" name="Подзаголовок 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 rtlCol="0"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-RU" noProof="0"/>
              <a:t>Образец подзаголовка</a:t>
            </a:r>
            <a:endParaRPr lang="ru-RU" noProof="0" dirty="0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3EA4122-98FB-4B92-9EEB-3F3144637AE9}" type="datetime1">
              <a:rPr lang="ru-RU" noProof="0" smtClean="0"/>
              <a:t>13.12.2022</a:t>
            </a:fld>
            <a:endParaRPr lang="ru-RU" noProof="0" dirty="0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 dirty="0"/>
              <a:t>
              </a:t>
            </a:r>
          </a:p>
        </p:txBody>
      </p:sp>
      <p:sp>
        <p:nvSpPr>
          <p:cNvPr id="9" name="Номер слайда 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0" smtClean="0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8270778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3" name="Вертикальный текст 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  <a:endParaRPr lang="ru-RU" noProof="0" dirty="0"/>
          </a:p>
        </p:txBody>
      </p:sp>
      <p:sp>
        <p:nvSpPr>
          <p:cNvPr id="4" name="Дата 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D949AE5-5FC9-4064-B73D-624153648DDF}" type="datetime1">
              <a:rPr lang="ru-RU" noProof="0" smtClean="0"/>
              <a:t>13.12.2022</a:t>
            </a:fld>
            <a:endParaRPr lang="ru-RU" noProof="0" dirty="0"/>
          </a:p>
        </p:txBody>
      </p:sp>
      <p:sp>
        <p:nvSpPr>
          <p:cNvPr id="5" name="Нижний колонтитул 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 dirty="0"/>
              <a:t>
              </a:t>
            </a:r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0" smtClean="0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27384287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 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 rtlCol="0"/>
          <a:lstStyle/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3" name="Вертикальный текст 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 rtlCol="0"/>
          <a:lstStyle/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  <a:endParaRPr lang="ru-RU" noProof="0" dirty="0"/>
          </a:p>
        </p:txBody>
      </p:sp>
      <p:sp>
        <p:nvSpPr>
          <p:cNvPr id="4" name="Дата 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0FA50A5-00A1-459C-9BE7-96F64207CBF7}" type="datetime1">
              <a:rPr lang="ru-RU" noProof="0" smtClean="0"/>
              <a:t>13.12.2022</a:t>
            </a:fld>
            <a:endParaRPr lang="ru-RU" noProof="0" dirty="0"/>
          </a:p>
        </p:txBody>
      </p:sp>
      <p:sp>
        <p:nvSpPr>
          <p:cNvPr id="5" name="Нижний колонтитул 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 dirty="0"/>
              <a:t>
              </a:t>
            </a:r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0" smtClean="0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34222386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3" name="Объект 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  <a:endParaRPr lang="ru-RU" noProof="0" dirty="0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4D3C4E8-BAFF-4A6C-A38E-47D80B808FC8}" type="datetime1">
              <a:rPr lang="ru-RU" noProof="0" smtClean="0"/>
              <a:t>13.12.2022</a:t>
            </a:fld>
            <a:endParaRPr lang="ru-RU" noProof="0" dirty="0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 dirty="0"/>
              <a:t>
              </a:t>
            </a:r>
          </a:p>
        </p:txBody>
      </p:sp>
      <p:sp>
        <p:nvSpPr>
          <p:cNvPr id="9" name="Номер слайда 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0" smtClean="0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11822753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rtlCol="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3" name="Текст 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rtlCol="0"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87B8447-5030-47A7-85C9-0914FFDF75FF}" type="datetime1">
              <a:rPr lang="ru-RU" noProof="0" smtClean="0"/>
              <a:t>13.12.2022</a:t>
            </a:fld>
            <a:endParaRPr lang="ru-RU" noProof="0" dirty="0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 dirty="0"/>
              <a:t>
              </a:t>
            </a:r>
          </a:p>
        </p:txBody>
      </p:sp>
      <p:sp>
        <p:nvSpPr>
          <p:cNvPr id="9" name="Номер слайда 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0" smtClean="0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28285611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 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3" name="Объект 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 rtlCol="0"/>
          <a:lstStyle/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  <a:endParaRPr lang="ru-RU" noProof="0" dirty="0"/>
          </a:p>
        </p:txBody>
      </p:sp>
      <p:sp>
        <p:nvSpPr>
          <p:cNvPr id="4" name="Объект 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 rtlCol="0"/>
          <a:lstStyle/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  <a:endParaRPr lang="ru-RU" noProof="0" dirty="0"/>
          </a:p>
        </p:txBody>
      </p:sp>
      <p:sp>
        <p:nvSpPr>
          <p:cNvPr id="8" name="Дата 7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87BC2C6-56BE-4381-8184-4EA61EE41EC8}" type="datetime1">
              <a:rPr lang="ru-RU" noProof="0" smtClean="0"/>
              <a:t>13.12.2022</a:t>
            </a:fld>
            <a:endParaRPr lang="ru-RU" noProof="0" dirty="0"/>
          </a:p>
        </p:txBody>
      </p:sp>
      <p:sp>
        <p:nvSpPr>
          <p:cNvPr id="9" name="Нижний колонтитул 8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 dirty="0"/>
              <a:t>
              </a:t>
            </a:r>
          </a:p>
        </p:txBody>
      </p:sp>
      <p:sp>
        <p:nvSpPr>
          <p:cNvPr id="10" name="Номер слайда 9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0" smtClean="0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23665871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 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rtlCol="0"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4" name="Объект 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 rtlCol="0"/>
          <a:lstStyle/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  <a:endParaRPr lang="ru-RU" noProof="0" dirty="0"/>
          </a:p>
        </p:txBody>
      </p:sp>
      <p:sp>
        <p:nvSpPr>
          <p:cNvPr id="6" name="Объект 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 rtlCol="0"/>
          <a:lstStyle>
            <a:lvl5pPr>
              <a:defRPr/>
            </a:lvl5pPr>
          </a:lstStyle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  <a:endParaRPr lang="ru-RU" noProof="0" dirty="0"/>
          </a:p>
        </p:txBody>
      </p:sp>
      <p:sp>
        <p:nvSpPr>
          <p:cNvPr id="11" name="Текст 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rtlCol="0"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A0A0C37-A2EE-46B8-BBA4-74BD917318EC}" type="datetime1">
              <a:rPr lang="ru-RU" noProof="0" smtClean="0"/>
              <a:t>13.12.2022</a:t>
            </a:fld>
            <a:endParaRPr lang="ru-RU" noProof="0" dirty="0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 dirty="0"/>
              <a:t>
              </a:t>
            </a:r>
          </a:p>
        </p:txBody>
      </p:sp>
      <p:sp>
        <p:nvSpPr>
          <p:cNvPr id="9" name="Номер слайда 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0" smtClean="0"/>
              <a:pPr/>
              <a:t>‹#›</a:t>
            </a:fld>
            <a:endParaRPr lang="ru-RU" noProof="0" dirty="0"/>
          </a:p>
        </p:txBody>
      </p:sp>
      <p:sp>
        <p:nvSpPr>
          <p:cNvPr id="10" name="Заголовок 9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5588993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3" name="Дата 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27F625A-F3D8-4470-83B6-4967B0AE3690}" type="datetime1">
              <a:rPr lang="ru-RU" noProof="0" smtClean="0"/>
              <a:t>13.12.2022</a:t>
            </a:fld>
            <a:endParaRPr lang="ru-RU" noProof="0" dirty="0"/>
          </a:p>
        </p:txBody>
      </p:sp>
      <p:sp>
        <p:nvSpPr>
          <p:cNvPr id="4" name="Нижний колонтитул 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 dirty="0"/>
              <a:t>
              </a:t>
            </a:r>
          </a:p>
        </p:txBody>
      </p:sp>
      <p:sp>
        <p:nvSpPr>
          <p:cNvPr id="5" name="Номер слайда 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0" smtClean="0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700776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 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0D6AD23-54BA-4FBF-8E9D-4A019C3A90A6}" type="datetime1">
              <a:rPr lang="ru-RU" noProof="0" smtClean="0"/>
              <a:t>13.12.2022</a:t>
            </a:fld>
            <a:endParaRPr lang="ru-RU" noProof="0" dirty="0"/>
          </a:p>
        </p:txBody>
      </p:sp>
      <p:sp>
        <p:nvSpPr>
          <p:cNvPr id="3" name="Нижний колонтитул 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 dirty="0"/>
              <a:t>
              </a:t>
            </a:r>
          </a:p>
        </p:txBody>
      </p:sp>
      <p:sp>
        <p:nvSpPr>
          <p:cNvPr id="4" name="Номер слайда 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0" smtClean="0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23599894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Прямоугольник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Заголовок 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rtlCol="0"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3" name="Объект 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 rtlCol="0"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  <a:endParaRPr lang="ru-RU" noProof="0" dirty="0"/>
          </a:p>
        </p:txBody>
      </p:sp>
      <p:sp>
        <p:nvSpPr>
          <p:cNvPr id="4" name="Текст 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rtlCol="0"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9" name="Дата 8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3A4467F-50D8-4671-A5D0-2A27730D064B}" type="datetime1">
              <a:rPr lang="ru-RU" noProof="0" smtClean="0"/>
              <a:t>13.12.2022</a:t>
            </a:fld>
            <a:endParaRPr lang="ru-RU" noProof="0" dirty="0"/>
          </a:p>
        </p:txBody>
      </p:sp>
      <p:sp>
        <p:nvSpPr>
          <p:cNvPr id="10" name="Нижний колонтитул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 rtlCol="0"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pPr rtl="0"/>
            <a:r>
              <a:rPr lang="ru-RU" noProof="0" dirty="0"/>
              <a:t>
              </a:t>
            </a:r>
          </a:p>
        </p:txBody>
      </p:sp>
      <p:sp>
        <p:nvSpPr>
          <p:cNvPr id="11" name="Номер слайда 10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0" smtClean="0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12053525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Прямоугольник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Заголовок 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rtlCol="0"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3" name="Рисунок 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rtlCol="0"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4" name="Текст 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rtlCol="0"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8" name="Дата 7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pPr rtl="0"/>
            <a:fld id="{9422E9FA-D56F-41AD-BA6A-E6F1AC7007BD}" type="datetime1">
              <a:rPr lang="ru-RU" noProof="0" smtClean="0"/>
              <a:t>13.12.2022</a:t>
            </a:fld>
            <a:endParaRPr lang="ru-RU" noProof="0" dirty="0"/>
          </a:p>
        </p:txBody>
      </p:sp>
      <p:sp>
        <p:nvSpPr>
          <p:cNvPr id="9" name="Нижний колонтитул 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 rtlCol="0"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pPr rtl="0"/>
            <a:r>
              <a:rPr lang="ru-RU" noProof="0" dirty="0"/>
              <a:t>
              </a:t>
            </a:r>
          </a:p>
        </p:txBody>
      </p:sp>
      <p:sp>
        <p:nvSpPr>
          <p:cNvPr id="10" name="Номер слайда 9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0" smtClean="0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19477895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pPr rtl="0"/>
            <a:r>
              <a:rPr lang="ru-RU" noProof="0" dirty="0"/>
              <a:t>Образец заголовка</a:t>
            </a:r>
          </a:p>
        </p:txBody>
      </p:sp>
      <p:sp>
        <p:nvSpPr>
          <p:cNvPr id="3" name="Текст 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ru-RU" noProof="0" dirty="0"/>
              <a:t>Образец текста</a:t>
            </a:r>
          </a:p>
          <a:p>
            <a:pPr lvl="1" rtl="0"/>
            <a:r>
              <a:rPr lang="ru-RU" noProof="0" dirty="0"/>
              <a:t>Второй уровень</a:t>
            </a:r>
          </a:p>
          <a:p>
            <a:pPr lvl="2" rtl="0"/>
            <a:r>
              <a:rPr lang="ru-RU" noProof="0" dirty="0"/>
              <a:t>Третий уровень</a:t>
            </a:r>
          </a:p>
          <a:p>
            <a:pPr lvl="3" rtl="0"/>
            <a:r>
              <a:rPr lang="ru-RU" noProof="0" dirty="0"/>
              <a:t>Четвертый уровень</a:t>
            </a:r>
          </a:p>
          <a:p>
            <a:pPr lvl="4" rtl="0"/>
            <a:r>
              <a:rPr lang="ru-RU" noProof="0" dirty="0"/>
              <a:t>Пятый уровень</a:t>
            </a:r>
          </a:p>
        </p:txBody>
      </p:sp>
      <p:sp>
        <p:nvSpPr>
          <p:cNvPr id="4" name="Дата 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rtl="0"/>
            <a:fld id="{240D1684-298D-40C9-8A64-84C3C948C0F3}" type="datetime1">
              <a:rPr lang="ru-RU" noProof="0" smtClean="0"/>
              <a:t>13.12.2022</a:t>
            </a:fld>
            <a:endParaRPr lang="ru-RU" noProof="0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rtl="0"/>
            <a:r>
              <a:rPr lang="ru-RU" noProof="0" dirty="0"/>
              <a:t>
              </a:t>
            </a:r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pPr rtl="0"/>
            <a:fld id="{6D22F896-40B5-4ADD-8801-0D06FADFA095}" type="slidenum">
              <a:rPr lang="ru-RU" noProof="0" smtClean="0"/>
              <a:pPr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2865901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9" r:id="rId1"/>
    <p:sldLayoutId id="2147483830" r:id="rId2"/>
    <p:sldLayoutId id="2147483831" r:id="rId3"/>
    <p:sldLayoutId id="2147483832" r:id="rId4"/>
    <p:sldLayoutId id="2147483833" r:id="rId5"/>
    <p:sldLayoutId id="2147483834" r:id="rId6"/>
    <p:sldLayoutId id="2147483835" r:id="rId7"/>
    <p:sldLayoutId id="2147483836" r:id="rId8"/>
    <p:sldLayoutId id="2147483837" r:id="rId9"/>
    <p:sldLayoutId id="2147483838" r:id="rId10"/>
    <p:sldLayoutId id="2147483839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6981E6A2-4656-4CFE-9BF4-39D81EE2CA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50E78D6-F072-48E7-8270-20EFBDD26F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8903" y="2735169"/>
            <a:ext cx="4691667" cy="1387662"/>
          </a:xfrm>
          <a:noFill/>
          <a:ln>
            <a:solidFill>
              <a:schemeClr val="tx1"/>
            </a:solidFill>
          </a:ln>
          <a:effectLst>
            <a:glow rad="152400">
              <a:schemeClr val="tx1">
                <a:alpha val="13000"/>
              </a:schemeClr>
            </a:glow>
          </a:effectLst>
        </p:spPr>
        <p:txBody>
          <a:bodyPr rtlCol="0">
            <a:normAutofit fontScale="90000"/>
          </a:bodyPr>
          <a:lstStyle/>
          <a:p>
            <a:pPr rtl="0"/>
            <a:r>
              <a:rPr lang="ru-RU" sz="3000" dirty="0">
                <a:solidFill>
                  <a:schemeClr val="tx1"/>
                </a:solidFill>
              </a:rPr>
              <a:t>Поиск арбитражных возможностей на рынке криптовалют</a:t>
            </a:r>
          </a:p>
        </p:txBody>
      </p:sp>
      <p:pic>
        <p:nvPicPr>
          <p:cNvPr id="5" name="Рисунок 4" descr="Финансовые показатели">
            <a:extLst>
              <a:ext uri="{FF2B5EF4-FFF2-40B4-BE49-F238E27FC236}">
                <a16:creationId xmlns:a16="http://schemas.microsoft.com/office/drawing/2014/main" id="{112B9624-F8A1-4831-AE43-1D9E266CFF3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"/>
          <a:stretch/>
        </p:blipFill>
        <p:spPr>
          <a:xfrm>
            <a:off x="6096000" y="10"/>
            <a:ext cx="6095999" cy="6857990"/>
          </a:xfrm>
          <a:prstGeom prst="rect">
            <a:avLst/>
          </a:prstGeom>
        </p:spPr>
      </p:pic>
      <p:sp>
        <p:nvSpPr>
          <p:cNvPr id="6" name="Подзаголовок 5">
            <a:extLst>
              <a:ext uri="{FF2B5EF4-FFF2-40B4-BE49-F238E27FC236}">
                <a16:creationId xmlns:a16="http://schemas.microsoft.com/office/drawing/2014/main" id="{930F152F-2440-2498-5B0A-9D08EA2F86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296070" y="4322726"/>
            <a:ext cx="6801612" cy="1239894"/>
          </a:xfrm>
        </p:spPr>
        <p:txBody>
          <a:bodyPr/>
          <a:lstStyle/>
          <a:p>
            <a:r>
              <a:rPr lang="ru-RU" dirty="0"/>
              <a:t>Кадыгров Евгений Владиславович</a:t>
            </a:r>
          </a:p>
          <a:p>
            <a:r>
              <a:rPr lang="ru-RU" dirty="0"/>
              <a:t>Б05-908</a:t>
            </a:r>
          </a:p>
        </p:txBody>
      </p:sp>
    </p:spTree>
    <p:extLst>
      <p:ext uri="{BB962C8B-B14F-4D97-AF65-F5344CB8AC3E}">
        <p14:creationId xmlns:p14="http://schemas.microsoft.com/office/powerpoint/2010/main" val="8340504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Прямоугольник 17">
            <a:extLst>
              <a:ext uri="{FF2B5EF4-FFF2-40B4-BE49-F238E27FC236}">
                <a16:creationId xmlns:a16="http://schemas.microsoft.com/office/drawing/2014/main" id="{93F0ADB5-A0B4-4B01-A8C4-FDC34CE22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dirty="0"/>
          </a:p>
        </p:txBody>
      </p:sp>
      <p:sp>
        <p:nvSpPr>
          <p:cNvPr id="20" name="Прямоугольник 19">
            <a:extLst>
              <a:ext uri="{FF2B5EF4-FFF2-40B4-BE49-F238E27FC236}">
                <a16:creationId xmlns:a16="http://schemas.microsoft.com/office/drawing/2014/main" id="{AA6D0FDE-0241-4C21-A720-A694753582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5115107-5DA3-4397-A1DA-67705DAE1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76" y="2928051"/>
            <a:ext cx="3491424" cy="1001897"/>
          </a:xfrm>
          <a:noFill/>
          <a:ln w="31750" cap="sq">
            <a:solidFill>
              <a:srgbClr val="FFFFFF"/>
            </a:solidFill>
            <a:miter lim="800000"/>
          </a:ln>
          <a:effectLst>
            <a:glow rad="152400">
              <a:schemeClr val="bg1">
                <a:alpha val="13000"/>
              </a:schemeClr>
            </a:glow>
          </a:effectLst>
        </p:spPr>
        <p:txBody>
          <a:bodyPr vert="horz" wrap="square" lIns="182880" tIns="182880" rIns="182880" bIns="182880" rtlCol="0" anchor="ctr">
            <a:normAutofit/>
          </a:bodyPr>
          <a:lstStyle/>
          <a:p>
            <a:pPr rtl="0"/>
            <a:r>
              <a:rPr lang="ru-RU" dirty="0">
                <a:solidFill>
                  <a:srgbClr val="FFFFFF"/>
                </a:solidFill>
              </a:rPr>
              <a:t>Выводы</a:t>
            </a:r>
          </a:p>
        </p:txBody>
      </p:sp>
      <p:sp>
        <p:nvSpPr>
          <p:cNvPr id="10" name="Объект 9">
            <a:extLst>
              <a:ext uri="{FF2B5EF4-FFF2-40B4-BE49-F238E27FC236}">
                <a16:creationId xmlns:a16="http://schemas.microsoft.com/office/drawing/2014/main" id="{68F4D5B1-57EA-4F22-D80E-7B0A1E9E6B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FA3A123-E4F0-9911-C3D9-C73672D0A7FC}"/>
              </a:ext>
            </a:extLst>
          </p:cNvPr>
          <p:cNvSpPr txBox="1"/>
          <p:nvPr/>
        </p:nvSpPr>
        <p:spPr>
          <a:xfrm>
            <a:off x="5118101" y="1351508"/>
            <a:ext cx="66040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b="1" dirty="0"/>
              <a:t>Убедились в том, что на </a:t>
            </a:r>
            <a:r>
              <a:rPr lang="ru-RU" sz="2400" b="1" dirty="0" err="1"/>
              <a:t>криптовалютных</a:t>
            </a:r>
            <a:r>
              <a:rPr lang="ru-RU" sz="2400" b="1" dirty="0"/>
              <a:t> рынках есть арбитражные возможности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2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b="1" dirty="0"/>
              <a:t>Все еще актуален вопрос поиска оптимального алгоритма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2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b="1" dirty="0"/>
              <a:t>Алгоритм поиска наилучшей арбитражной возможности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2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b="1" dirty="0"/>
              <a:t>Профит при единичном использовании меньше, чем ожидалось</a:t>
            </a:r>
          </a:p>
        </p:txBody>
      </p:sp>
    </p:spTree>
    <p:extLst>
      <p:ext uri="{BB962C8B-B14F-4D97-AF65-F5344CB8AC3E}">
        <p14:creationId xmlns:p14="http://schemas.microsoft.com/office/powerpoint/2010/main" val="33984100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1F70220-677A-411B-B416-94321A5553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2265" y="978776"/>
            <a:ext cx="4451773" cy="1174991"/>
          </a:xfrm>
          <a:noFill/>
          <a:ln w="31750" cap="sq">
            <a:solidFill>
              <a:schemeClr val="bg1"/>
            </a:solidFill>
            <a:miter lim="800000"/>
          </a:ln>
          <a:effectLst>
            <a:glow rad="152400">
              <a:schemeClr val="bg1">
                <a:alpha val="13000"/>
              </a:schemeClr>
            </a:glow>
          </a:effectLst>
        </p:spPr>
        <p:txBody>
          <a:bodyPr vert="horz" wrap="square" lIns="182880" tIns="182880" rIns="182880" bIns="182880" rtlCol="0" anchor="ctr">
            <a:normAutofit/>
          </a:bodyPr>
          <a:lstStyle/>
          <a:p>
            <a:pPr rtl="0"/>
            <a:r>
              <a:rPr lang="ru-RU" dirty="0">
                <a:solidFill>
                  <a:schemeClr val="bg1"/>
                </a:solidFill>
              </a:rPr>
              <a:t>Спасибо за внимание!</a:t>
            </a:r>
          </a:p>
        </p:txBody>
      </p:sp>
      <p:pic>
        <p:nvPicPr>
          <p:cNvPr id="4" name="Рисунок 3" descr="Рука с ручкой, указывающей на финансовые показатели">
            <a:extLst>
              <a:ext uri="{FF2B5EF4-FFF2-40B4-BE49-F238E27FC236}">
                <a16:creationId xmlns:a16="http://schemas.microsoft.com/office/drawing/2014/main" id="{AB2E0BE0-B684-4228-A4DF-58C8CAFFDF4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"/>
          <a:stretch/>
        </p:blipFill>
        <p:spPr>
          <a:xfrm>
            <a:off x="20" y="10"/>
            <a:ext cx="4657325" cy="6857990"/>
          </a:xfrm>
          <a:prstGeom prst="rect">
            <a:avLst/>
          </a:prstGeom>
        </p:spPr>
      </p:pic>
      <p:pic>
        <p:nvPicPr>
          <p:cNvPr id="10" name="Объект 9">
            <a:extLst>
              <a:ext uri="{FF2B5EF4-FFF2-40B4-BE49-F238E27FC236}">
                <a16:creationId xmlns:a16="http://schemas.microsoft.com/office/drawing/2014/main" id="{1CF6CE49-D488-883A-55A3-2AC0882B1D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lum bright="70000" contrast="-70000"/>
          </a:blip>
          <a:stretch>
            <a:fillRect/>
          </a:stretch>
        </p:blipFill>
        <p:spPr>
          <a:xfrm>
            <a:off x="7043071" y="2773533"/>
            <a:ext cx="2730159" cy="2730159"/>
          </a:xfrm>
        </p:spPr>
      </p:pic>
    </p:spTree>
    <p:extLst>
      <p:ext uri="{BB962C8B-B14F-4D97-AF65-F5344CB8AC3E}">
        <p14:creationId xmlns:p14="http://schemas.microsoft.com/office/powerpoint/2010/main" val="26738491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Прямоугольник 9">
            <a:extLst>
              <a:ext uri="{FF2B5EF4-FFF2-40B4-BE49-F238E27FC236}">
                <a16:creationId xmlns:a16="http://schemas.microsoft.com/office/drawing/2014/main" id="{93F0ADB5-A0B4-4B01-A8C4-FDC34CE22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dirty="0"/>
          </a:p>
        </p:txBody>
      </p:sp>
      <p:sp>
        <p:nvSpPr>
          <p:cNvPr id="12" name="Прямоугольник 11">
            <a:extLst>
              <a:ext uri="{FF2B5EF4-FFF2-40B4-BE49-F238E27FC236}">
                <a16:creationId xmlns:a16="http://schemas.microsoft.com/office/drawing/2014/main" id="{AA6D0FDE-0241-4C21-A720-A694753582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C9DE503-F7C2-4A40-83F4-4DE931E7D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2681103"/>
            <a:ext cx="3363974" cy="1495794"/>
          </a:xfrm>
          <a:noFill/>
          <a:ln>
            <a:solidFill>
              <a:schemeClr val="bg1"/>
            </a:solidFill>
          </a:ln>
          <a:effectLst>
            <a:glow rad="152400">
              <a:schemeClr val="bg1">
                <a:alpha val="13000"/>
              </a:schemeClr>
            </a:glow>
          </a:effectLst>
        </p:spPr>
        <p:txBody>
          <a:bodyPr wrap="square" rtlCol="0">
            <a:normAutofit/>
          </a:bodyPr>
          <a:lstStyle/>
          <a:p>
            <a:pPr rtl="0"/>
            <a:r>
              <a:rPr lang="ru-RU" dirty="0">
                <a:solidFill>
                  <a:schemeClr val="bg1"/>
                </a:solidFill>
              </a:rPr>
              <a:t>План презентации</a:t>
            </a:r>
          </a:p>
        </p:txBody>
      </p:sp>
      <p:pic>
        <p:nvPicPr>
          <p:cNvPr id="4" name="Рисунок 3" descr="Финансовые показатели">
            <a:extLst>
              <a:ext uri="{FF2B5EF4-FFF2-40B4-BE49-F238E27FC236}">
                <a16:creationId xmlns:a16="http://schemas.microsoft.com/office/drawing/2014/main" id="{32F354A1-38C7-4598-A0E1-7A286A3019B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50908" y="0"/>
            <a:ext cx="7541091" cy="6858000"/>
          </a:xfrm>
          <a:prstGeom prst="rect">
            <a:avLst/>
          </a:prstGeom>
        </p:spPr>
      </p:pic>
      <p:graphicFrame>
        <p:nvGraphicFramePr>
          <p:cNvPr id="5" name="Объект 2" descr="Значок маркеров">
            <a:extLst>
              <a:ext uri="{FF2B5EF4-FFF2-40B4-BE49-F238E27FC236}">
                <a16:creationId xmlns:a16="http://schemas.microsoft.com/office/drawing/2014/main" id="{51938B4F-26EE-4238-880D-3CE26A7E4AE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37724081"/>
              </p:ext>
            </p:extLst>
          </p:nvPr>
        </p:nvGraphicFramePr>
        <p:xfrm>
          <a:off x="5619750" y="965200"/>
          <a:ext cx="5607050" cy="4927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B1E7F290-F26D-9E04-0914-0E9A58AA2753}"/>
              </a:ext>
            </a:extLst>
          </p:cNvPr>
          <p:cNvSpPr txBox="1"/>
          <p:nvPr/>
        </p:nvSpPr>
        <p:spPr>
          <a:xfrm>
            <a:off x="6591940" y="2188962"/>
            <a:ext cx="21048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100000"/>
              </a:lnSpc>
            </a:pPr>
            <a:r>
              <a:rPr lang="ru-RU" dirty="0">
                <a:solidFill>
                  <a:schemeClr val="bg1"/>
                </a:solidFill>
                <a:effectLst>
                  <a:glow rad="152400">
                    <a:schemeClr val="bg1">
                      <a:alpha val="19000"/>
                    </a:schemeClr>
                  </a:glow>
                </a:effectLst>
              </a:rPr>
              <a:t>Постановка задачи</a:t>
            </a:r>
            <a:endParaRPr lang="ru-RU" noProof="0" dirty="0">
              <a:solidFill>
                <a:schemeClr val="bg1"/>
              </a:solidFill>
              <a:effectLst>
                <a:glow rad="152400">
                  <a:schemeClr val="bg1">
                    <a:alpha val="19000"/>
                  </a:schemeClr>
                </a:glow>
              </a:effectLs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960933E-6476-7C7D-1751-F45FCD7FB8C5}"/>
              </a:ext>
            </a:extLst>
          </p:cNvPr>
          <p:cNvSpPr txBox="1"/>
          <p:nvPr/>
        </p:nvSpPr>
        <p:spPr>
          <a:xfrm>
            <a:off x="6654584" y="3225560"/>
            <a:ext cx="1165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100000"/>
              </a:lnSpc>
            </a:pPr>
            <a:r>
              <a:rPr lang="ru-RU" noProof="0" dirty="0">
                <a:solidFill>
                  <a:schemeClr val="bg1"/>
                </a:solidFill>
                <a:effectLst>
                  <a:glow rad="152400">
                    <a:schemeClr val="bg1">
                      <a:alpha val="19000"/>
                    </a:schemeClr>
                  </a:glow>
                </a:effectLst>
              </a:rPr>
              <a:t>Алгоритм</a:t>
            </a:r>
          </a:p>
        </p:txBody>
      </p:sp>
    </p:spTree>
    <p:extLst>
      <p:ext uri="{BB962C8B-B14F-4D97-AF65-F5344CB8AC3E}">
        <p14:creationId xmlns:p14="http://schemas.microsoft.com/office/powerpoint/2010/main" val="34243145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 descr="Финансовые показатели">
            <a:extLst>
              <a:ext uri="{FF2B5EF4-FFF2-40B4-BE49-F238E27FC236}">
                <a16:creationId xmlns:a16="http://schemas.microsoft.com/office/drawing/2014/main" id="{32F354A1-38C7-4598-A0E1-7A286A3019B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 useBgFill="1">
        <p:nvSpPr>
          <p:cNvPr id="10" name="Прямоугольник 9">
            <a:extLst>
              <a:ext uri="{FF2B5EF4-FFF2-40B4-BE49-F238E27FC236}">
                <a16:creationId xmlns:a16="http://schemas.microsoft.com/office/drawing/2014/main" id="{93F0ADB5-A0B4-4B01-A8C4-FDC34CE22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dirty="0"/>
          </a:p>
        </p:txBody>
      </p:sp>
      <p:sp>
        <p:nvSpPr>
          <p:cNvPr id="12" name="Прямоугольник 11">
            <a:extLst>
              <a:ext uri="{FF2B5EF4-FFF2-40B4-BE49-F238E27FC236}">
                <a16:creationId xmlns:a16="http://schemas.microsoft.com/office/drawing/2014/main" id="{AA6D0FDE-0241-4C21-A720-A694753582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dirty="0"/>
          </a:p>
        </p:txBody>
      </p:sp>
      <p:pic>
        <p:nvPicPr>
          <p:cNvPr id="9" name="Рисунок 8" descr="Финансовые показатели">
            <a:extLst>
              <a:ext uri="{FF2B5EF4-FFF2-40B4-BE49-F238E27FC236}">
                <a16:creationId xmlns:a16="http://schemas.microsoft.com/office/drawing/2014/main" id="{0382532A-09F0-DE63-E14A-81EB32638FA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50908" y="0"/>
            <a:ext cx="7541091" cy="6858000"/>
          </a:xfrm>
          <a:prstGeom prst="rect">
            <a:avLst/>
          </a:prstGeom>
          <a:effectLst>
            <a:glow rad="127000">
              <a:schemeClr val="accent1"/>
            </a:glow>
          </a:effectLst>
        </p:spPr>
      </p:pic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CE0B2789-C9F6-9208-EFCE-43BCBA2E68E9}"/>
              </a:ext>
            </a:extLst>
          </p:cNvPr>
          <p:cNvSpPr/>
          <p:nvPr/>
        </p:nvSpPr>
        <p:spPr>
          <a:xfrm>
            <a:off x="0" y="0"/>
            <a:ext cx="92329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ru-RU" sz="2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b="1" dirty="0"/>
              <a:t>Криптовалюта</a:t>
            </a:r>
            <a:r>
              <a:rPr lang="ru-RU" sz="2400" dirty="0"/>
              <a:t> - </a:t>
            </a:r>
            <a:r>
              <a:rPr lang="ru-RU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средство платежа, которое существует только в интернете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  <a:tabLst>
                <a:tab pos="7264400" algn="l"/>
                <a:tab pos="7899400" algn="l"/>
              </a:tabLst>
            </a:pPr>
            <a:r>
              <a:rPr lang="ru-RU" sz="2400" b="1" dirty="0" err="1">
                <a:latin typeface="Calibri" panose="020F0502020204030204" pitchFamily="34" charset="0"/>
                <a:cs typeface="Times New Roman" panose="02020603050405020304" pitchFamily="18" charset="0"/>
              </a:rPr>
              <a:t>Блокчейн</a:t>
            </a:r>
            <a:r>
              <a:rPr lang="ru-RU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 - </a:t>
            </a:r>
            <a:r>
              <a:rPr lang="ru-RU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выстроенная по определённым правилам непрерывная последовательная цепочка блоков, содержащих информацию</a:t>
            </a:r>
          </a:p>
          <a:p>
            <a:pPr marL="285750" indent="-285750">
              <a:buFont typeface="Arial" panose="020B0604020202020204" pitchFamily="34" charset="0"/>
              <a:buChar char="•"/>
              <a:tabLst>
                <a:tab pos="7264400" algn="l"/>
                <a:tab pos="7899400" algn="l"/>
              </a:tabLst>
            </a:pPr>
            <a:endParaRPr lang="ru-RU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b="1" dirty="0" err="1"/>
              <a:t>Криптовалютная</a:t>
            </a:r>
            <a:r>
              <a:rPr lang="ru-RU" sz="2400" b="1" dirty="0"/>
              <a:t> биржа </a:t>
            </a:r>
            <a:r>
              <a:rPr lang="ru-RU" sz="2400" dirty="0"/>
              <a:t>— это место, где вы можете обменять обычные, </a:t>
            </a:r>
            <a:r>
              <a:rPr lang="ru-RU" sz="2400" dirty="0" err="1"/>
              <a:t>фиатные</a:t>
            </a:r>
            <a:r>
              <a:rPr lang="ru-RU" sz="2400" dirty="0"/>
              <a:t> деньги (доллары, рубли и евро) на криптовалюту и обратно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2400" dirty="0"/>
          </a:p>
        </p:txBody>
      </p:sp>
      <p:sp>
        <p:nvSpPr>
          <p:cNvPr id="15" name="Заголовок 1">
            <a:extLst>
              <a:ext uri="{FF2B5EF4-FFF2-40B4-BE49-F238E27FC236}">
                <a16:creationId xmlns:a16="http://schemas.microsoft.com/office/drawing/2014/main" id="{4EFDE7DD-83EF-CAE5-76B0-0D5AC26C91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53680" y="0"/>
            <a:ext cx="9286579" cy="812800"/>
          </a:xfrm>
          <a:noFill/>
          <a:ln>
            <a:solidFill>
              <a:schemeClr val="bg1"/>
            </a:solidFill>
          </a:ln>
          <a:effectLst>
            <a:glow rad="152400">
              <a:schemeClr val="bg1">
                <a:alpha val="13000"/>
              </a:schemeClr>
            </a:glow>
          </a:effectLst>
        </p:spPr>
        <p:txBody>
          <a:bodyPr wrap="square" rtlCol="0">
            <a:normAutofit/>
          </a:bodyPr>
          <a:lstStyle/>
          <a:p>
            <a:pPr rtl="0"/>
            <a:r>
              <a:rPr lang="ru-RU" dirty="0">
                <a:solidFill>
                  <a:schemeClr val="bg1"/>
                </a:solidFill>
              </a:rPr>
              <a:t>Основные понятия</a:t>
            </a:r>
          </a:p>
        </p:txBody>
      </p:sp>
    </p:spTree>
    <p:extLst>
      <p:ext uri="{BB962C8B-B14F-4D97-AF65-F5344CB8AC3E}">
        <p14:creationId xmlns:p14="http://schemas.microsoft.com/office/powerpoint/2010/main" val="4901614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 descr="Рука с ручкой, указывающей на финансовые показатели">
            <a:extLst>
              <a:ext uri="{FF2B5EF4-FFF2-40B4-BE49-F238E27FC236}">
                <a16:creationId xmlns:a16="http://schemas.microsoft.com/office/drawing/2014/main" id="{AB2E0BE0-B684-4228-A4DF-58C8CAFFDF4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"/>
          <a:stretch/>
        </p:blipFill>
        <p:spPr>
          <a:xfrm>
            <a:off x="20" y="10"/>
            <a:ext cx="4657325" cy="6857990"/>
          </a:xfrm>
          <a:prstGeom prst="rect">
            <a:avLst/>
          </a:prstGeom>
        </p:spPr>
      </p:pic>
      <p:sp>
        <p:nvSpPr>
          <p:cNvPr id="3" name="Объект 2">
            <a:extLst>
              <a:ext uri="{FF2B5EF4-FFF2-40B4-BE49-F238E27FC236}">
                <a16:creationId xmlns:a16="http://schemas.microsoft.com/office/drawing/2014/main" id="{667D1328-A694-4327-A93A-3D919FD65B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82264" y="2638044"/>
            <a:ext cx="4451773" cy="3101983"/>
          </a:xfrm>
        </p:spPr>
        <p:txBody>
          <a:bodyPr rtlCol="0"/>
          <a:lstStyle/>
          <a:p>
            <a:pPr marL="0" indent="0" rtl="0">
              <a:buNone/>
            </a:pPr>
            <a:r>
              <a:rPr lang="ru-RU" dirty="0">
                <a:solidFill>
                  <a:schemeClr val="bg1"/>
                </a:solidFill>
              </a:rPr>
              <a:t>proverka@example.com</a:t>
            </a:r>
          </a:p>
          <a:p>
            <a:pPr rtl="0"/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F270AA79-C0CA-6A1A-CC3B-BC946F9F5F88}"/>
              </a:ext>
            </a:extLst>
          </p:cNvPr>
          <p:cNvSpPr/>
          <p:nvPr/>
        </p:nvSpPr>
        <p:spPr>
          <a:xfrm>
            <a:off x="2924567" y="0"/>
            <a:ext cx="922018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u-RU" sz="1800" b="1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1F70220-677A-411B-B416-94321A5553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4566" y="1"/>
            <a:ext cx="9267433" cy="850900"/>
          </a:xfrm>
          <a:noFill/>
          <a:ln w="31750" cap="sq">
            <a:solidFill>
              <a:schemeClr val="bg1"/>
            </a:solidFill>
            <a:miter lim="800000"/>
          </a:ln>
          <a:effectLst>
            <a:glow rad="152400">
              <a:schemeClr val="bg1">
                <a:alpha val="13000"/>
              </a:schemeClr>
            </a:glow>
          </a:effectLst>
        </p:spPr>
        <p:txBody>
          <a:bodyPr vert="horz" wrap="square" lIns="182880" tIns="182880" rIns="182880" bIns="182880" rtlCol="0" anchor="ctr">
            <a:normAutofit/>
          </a:bodyPr>
          <a:lstStyle/>
          <a:p>
            <a:pPr rtl="0"/>
            <a:r>
              <a:rPr lang="ru-RU" dirty="0">
                <a:solidFill>
                  <a:schemeClr val="bg1"/>
                </a:solidFill>
              </a:rPr>
              <a:t>Формулировка задачи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79D4BA5-FA08-3BDD-5C81-716B5268F5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6722" y="3328822"/>
            <a:ext cx="5137040" cy="340790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6451FC8-C335-917F-130C-94DC30359B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31693" y="2132208"/>
            <a:ext cx="5356088" cy="1507508"/>
          </a:xfrm>
          <a:prstGeom prst="rect">
            <a:avLst/>
          </a:prstGeom>
        </p:spPr>
      </p:pic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E35B6DB8-0A03-AA38-3BCE-65DD25D9B496}"/>
              </a:ext>
            </a:extLst>
          </p:cNvPr>
          <p:cNvSpPr/>
          <p:nvPr/>
        </p:nvSpPr>
        <p:spPr>
          <a:xfrm>
            <a:off x="3331693" y="3911600"/>
            <a:ext cx="3348507" cy="282512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D9F3B3-924A-5CBF-5261-9F46840482AC}"/>
              </a:ext>
            </a:extLst>
          </p:cNvPr>
          <p:cNvSpPr txBox="1"/>
          <p:nvPr/>
        </p:nvSpPr>
        <p:spPr>
          <a:xfrm>
            <a:off x="3331693" y="3755181"/>
            <a:ext cx="3869207" cy="28469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sz="1800" b="1" dirty="0">
              <a:solidFill>
                <a:schemeClr val="bg1"/>
              </a:solidFill>
            </a:endParaRPr>
          </a:p>
          <a:p>
            <a:r>
              <a:rPr lang="ru-RU" sz="2300" b="1" dirty="0">
                <a:solidFill>
                  <a:schemeClr val="bg1"/>
                </a:solidFill>
              </a:rPr>
              <a:t>Поиск арбитражной</a:t>
            </a:r>
          </a:p>
          <a:p>
            <a:r>
              <a:rPr lang="ru-RU" sz="2300" b="1" dirty="0">
                <a:solidFill>
                  <a:schemeClr val="bg1"/>
                </a:solidFill>
              </a:rPr>
              <a:t>возможности </a:t>
            </a:r>
          </a:p>
          <a:p>
            <a:r>
              <a:rPr lang="ru-RU" sz="2300" b="1" dirty="0">
                <a:solidFill>
                  <a:schemeClr val="bg1"/>
                </a:solidFill>
              </a:rPr>
              <a:t>равноценен поиску </a:t>
            </a:r>
          </a:p>
          <a:p>
            <a:r>
              <a:rPr lang="ru-RU" sz="2300" b="1" dirty="0">
                <a:solidFill>
                  <a:schemeClr val="bg1"/>
                </a:solidFill>
              </a:rPr>
              <a:t>цикла отрицательной</a:t>
            </a:r>
          </a:p>
          <a:p>
            <a:r>
              <a:rPr lang="ru-RU" sz="2300" b="1" dirty="0">
                <a:solidFill>
                  <a:schemeClr val="bg1"/>
                </a:solidFill>
              </a:rPr>
              <a:t>длины в </a:t>
            </a:r>
          </a:p>
          <a:p>
            <a:r>
              <a:rPr lang="ru-RU" sz="2300" b="1" dirty="0">
                <a:solidFill>
                  <a:schemeClr val="bg1"/>
                </a:solidFill>
              </a:rPr>
              <a:t>ориентированном</a:t>
            </a:r>
          </a:p>
          <a:p>
            <a:r>
              <a:rPr lang="ru-RU" sz="2300" b="1" dirty="0">
                <a:solidFill>
                  <a:schemeClr val="bg1"/>
                </a:solidFill>
              </a:rPr>
              <a:t>графе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AC0BE3-CC36-CF10-F56D-6329E9CF6E29}"/>
              </a:ext>
            </a:extLst>
          </p:cNvPr>
          <p:cNvSpPr txBox="1"/>
          <p:nvPr/>
        </p:nvSpPr>
        <p:spPr>
          <a:xfrm>
            <a:off x="3116540" y="810713"/>
            <a:ext cx="902820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sz="1800" b="1" dirty="0">
              <a:solidFill>
                <a:schemeClr val="bg1"/>
              </a:solidFill>
            </a:endParaRPr>
          </a:p>
          <a:p>
            <a:r>
              <a:rPr lang="ru-RU" sz="2400" b="1" dirty="0">
                <a:solidFill>
                  <a:schemeClr val="bg1"/>
                </a:solidFill>
              </a:rPr>
              <a:t>Арбитраж - </a:t>
            </a:r>
            <a:r>
              <a:rPr lang="ru-RU" sz="2400" dirty="0">
                <a:solidFill>
                  <a:schemeClr val="bg1"/>
                </a:solidFill>
              </a:rPr>
              <a:t>операции, нацеленные на извлечение прибыли от разницы котировок, связанных активов</a:t>
            </a:r>
            <a:r>
              <a:rPr lang="ru-RU" sz="2400" b="1" dirty="0">
                <a:solidFill>
                  <a:schemeClr val="bg1"/>
                </a:solidFill>
              </a:rPr>
              <a:t> </a:t>
            </a:r>
          </a:p>
          <a:p>
            <a:endParaRPr lang="ru-RU" sz="1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36962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6981E6A2-4656-4CFE-9BF4-39D81EE2CA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pic>
        <p:nvPicPr>
          <p:cNvPr id="5" name="Рисунок 4" descr="Финансовые показатели">
            <a:extLst>
              <a:ext uri="{FF2B5EF4-FFF2-40B4-BE49-F238E27FC236}">
                <a16:creationId xmlns:a16="http://schemas.microsoft.com/office/drawing/2014/main" id="{112B9624-F8A1-4831-AE43-1D9E266CFF3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"/>
          <a:stretch/>
        </p:blipFill>
        <p:spPr>
          <a:xfrm>
            <a:off x="7962900" y="-10"/>
            <a:ext cx="6095999" cy="6857990"/>
          </a:xfrm>
          <a:prstGeom prst="rect">
            <a:avLst/>
          </a:prstGeom>
        </p:spPr>
      </p:pic>
      <p:sp>
        <p:nvSpPr>
          <p:cNvPr id="6" name="Подзаголовок 5">
            <a:extLst>
              <a:ext uri="{FF2B5EF4-FFF2-40B4-BE49-F238E27FC236}">
                <a16:creationId xmlns:a16="http://schemas.microsoft.com/office/drawing/2014/main" id="{930F152F-2440-2498-5B0A-9D08EA2F86B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E430A5ED-FAC7-988F-00B5-6810FAB14181}"/>
              </a:ext>
            </a:extLst>
          </p:cNvPr>
          <p:cNvSpPr/>
          <p:nvPr/>
        </p:nvSpPr>
        <p:spPr>
          <a:xfrm>
            <a:off x="0" y="0"/>
            <a:ext cx="8978900" cy="685799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50E78D6-F072-48E7-8270-20EFBDD26F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-10"/>
            <a:ext cx="8978900" cy="889010"/>
          </a:xfrm>
          <a:noFill/>
          <a:ln>
            <a:solidFill>
              <a:schemeClr val="tx1"/>
            </a:solidFill>
          </a:ln>
          <a:effectLst>
            <a:glow rad="152400">
              <a:schemeClr val="tx1">
                <a:alpha val="13000"/>
              </a:schemeClr>
            </a:glow>
          </a:effectLst>
        </p:spPr>
        <p:txBody>
          <a:bodyPr rtlCol="0">
            <a:normAutofit/>
          </a:bodyPr>
          <a:lstStyle/>
          <a:p>
            <a:pPr rtl="0"/>
            <a:r>
              <a:rPr lang="ru-RU" sz="3000" dirty="0">
                <a:solidFill>
                  <a:schemeClr val="tx1"/>
                </a:solidFill>
              </a:rPr>
              <a:t>Связь с алгоритмом Беллмана-форда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88753F-1332-77A5-6D42-89857FEFE3DB}"/>
              </a:ext>
            </a:extLst>
          </p:cNvPr>
          <p:cNvSpPr txBox="1"/>
          <p:nvPr/>
        </p:nvSpPr>
        <p:spPr>
          <a:xfrm>
            <a:off x="325246" y="1149672"/>
            <a:ext cx="8465947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b="1" dirty="0"/>
              <a:t>Какое отношение имеет эта задача к кратчайшим путям?</a:t>
            </a:r>
          </a:p>
          <a:p>
            <a:r>
              <a:rPr lang="ru-RU" sz="2400" dirty="0"/>
              <a:t>Задача арбитража представляет собой задачу обнаружения отрицательных циклов в орграфе с взвешенными ребрами.</a:t>
            </a:r>
            <a:endParaRPr lang="ru-RU" sz="2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2400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b="1" dirty="0"/>
              <a:t>Что дальше делать с графом?</a:t>
            </a:r>
          </a:p>
          <a:p>
            <a:r>
              <a:rPr lang="ru-RU" sz="2400" dirty="0"/>
              <a:t>Классические алгоритмы на графах плохо подходят для работы с произведением длин ребер. </a:t>
            </a:r>
          </a:p>
          <a:p>
            <a:r>
              <a:rPr lang="ru-RU" sz="2400" dirty="0"/>
              <a:t>Поэтому мы логарифмируем.</a:t>
            </a:r>
          </a:p>
          <a:p>
            <a:endParaRPr lang="ru-RU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b="1" dirty="0"/>
              <a:t>Применяем алгоритм Беллмана-Форда.</a:t>
            </a:r>
          </a:p>
          <a:p>
            <a:r>
              <a:rPr lang="ru-RU" sz="2400" dirty="0"/>
              <a:t>Но важно отметить, что не обычный алгоритм, а модифицированный…</a:t>
            </a:r>
          </a:p>
          <a:p>
            <a:endParaRPr lang="ru-RU" sz="2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2400" b="1" dirty="0"/>
          </a:p>
        </p:txBody>
      </p:sp>
    </p:spTree>
    <p:extLst>
      <p:ext uri="{BB962C8B-B14F-4D97-AF65-F5344CB8AC3E}">
        <p14:creationId xmlns:p14="http://schemas.microsoft.com/office/powerpoint/2010/main" val="25495776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4470C14-EED8-54AD-5399-81037D1F18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3800" y="-10"/>
            <a:ext cx="12192000" cy="6858000"/>
          </a:xfrm>
          <a:prstGeom prst="rect">
            <a:avLst/>
          </a:prstGeom>
        </p:spPr>
      </p:pic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6981E6A2-4656-4CFE-9BF4-39D81EE2CA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6" name="Подзаголовок 5">
            <a:extLst>
              <a:ext uri="{FF2B5EF4-FFF2-40B4-BE49-F238E27FC236}">
                <a16:creationId xmlns:a16="http://schemas.microsoft.com/office/drawing/2014/main" id="{930F152F-2440-2498-5B0A-9D08EA2F86B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E430A5ED-FAC7-988F-00B5-6810FAB14181}"/>
              </a:ext>
            </a:extLst>
          </p:cNvPr>
          <p:cNvSpPr/>
          <p:nvPr/>
        </p:nvSpPr>
        <p:spPr>
          <a:xfrm>
            <a:off x="0" y="0"/>
            <a:ext cx="8978900" cy="685799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50E78D6-F072-48E7-8270-20EFBDD26F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-10"/>
            <a:ext cx="8978900" cy="889010"/>
          </a:xfrm>
          <a:noFill/>
          <a:ln>
            <a:solidFill>
              <a:schemeClr val="tx1"/>
            </a:solidFill>
          </a:ln>
          <a:effectLst>
            <a:glow rad="152400">
              <a:schemeClr val="tx1">
                <a:alpha val="13000"/>
              </a:schemeClr>
            </a:glow>
          </a:effectLst>
        </p:spPr>
        <p:txBody>
          <a:bodyPr rtlCol="0">
            <a:normAutofit/>
          </a:bodyPr>
          <a:lstStyle/>
          <a:p>
            <a:pPr rtl="0"/>
            <a:r>
              <a:rPr lang="ru-RU" sz="3000" dirty="0">
                <a:solidFill>
                  <a:schemeClr val="tx1"/>
                </a:solidFill>
              </a:rPr>
              <a:t>Модификация алгоритма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88753F-1332-77A5-6D42-89857FEFE3DB}"/>
              </a:ext>
            </a:extLst>
          </p:cNvPr>
          <p:cNvSpPr txBox="1"/>
          <p:nvPr/>
        </p:nvSpPr>
        <p:spPr>
          <a:xfrm>
            <a:off x="256476" y="2350001"/>
            <a:ext cx="846594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b="1" dirty="0"/>
              <a:t>Релаксация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2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b="1" dirty="0"/>
              <a:t>Расстояния в отрицательном цикле до вершин не определены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2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b="1" dirty="0"/>
              <a:t>Критерий наличия достижимого цикла отрицательного веса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2400" b="1" dirty="0"/>
          </a:p>
        </p:txBody>
      </p:sp>
    </p:spTree>
    <p:extLst>
      <p:ext uri="{BB962C8B-B14F-4D97-AF65-F5344CB8AC3E}">
        <p14:creationId xmlns:p14="http://schemas.microsoft.com/office/powerpoint/2010/main" val="3153510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Прямоугольник 17">
            <a:extLst>
              <a:ext uri="{FF2B5EF4-FFF2-40B4-BE49-F238E27FC236}">
                <a16:creationId xmlns:a16="http://schemas.microsoft.com/office/drawing/2014/main" id="{93F0ADB5-A0B4-4B01-A8C4-FDC34CE22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dirty="0"/>
          </a:p>
        </p:txBody>
      </p:sp>
      <p:sp>
        <p:nvSpPr>
          <p:cNvPr id="20" name="Прямоугольник 19">
            <a:extLst>
              <a:ext uri="{FF2B5EF4-FFF2-40B4-BE49-F238E27FC236}">
                <a16:creationId xmlns:a16="http://schemas.microsoft.com/office/drawing/2014/main" id="{AA6D0FDE-0241-4C21-A720-A694753582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5115107-5DA3-4397-A1DA-67705DAE1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76" y="2681103"/>
            <a:ext cx="3554460" cy="1495794"/>
          </a:xfrm>
          <a:noFill/>
          <a:ln w="31750" cap="sq">
            <a:solidFill>
              <a:srgbClr val="FFFFFF"/>
            </a:solidFill>
            <a:miter lim="800000"/>
          </a:ln>
          <a:effectLst>
            <a:glow rad="152400">
              <a:schemeClr val="bg1">
                <a:alpha val="13000"/>
              </a:schemeClr>
            </a:glow>
          </a:effectLst>
        </p:spPr>
        <p:txBody>
          <a:bodyPr vert="horz" wrap="square" lIns="182880" tIns="182880" rIns="182880" bIns="182880" rtlCol="0" anchor="ctr">
            <a:normAutofit/>
          </a:bodyPr>
          <a:lstStyle/>
          <a:p>
            <a:pPr rtl="0"/>
            <a:r>
              <a:rPr lang="ru-RU" dirty="0">
                <a:solidFill>
                  <a:srgbClr val="FFFFFF"/>
                </a:solidFill>
              </a:rPr>
              <a:t>Неудачная попытка</a:t>
            </a:r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F263E5AE-9DB3-A258-0AC4-B44E27E555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50353" b="69124"/>
          <a:stretch/>
        </p:blipFill>
        <p:spPr>
          <a:xfrm>
            <a:off x="6876796" y="575311"/>
            <a:ext cx="3994404" cy="2201678"/>
          </a:xfr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D40B570-848C-7423-0931-6EB76157B1A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1539"/>
          <a:stretch/>
        </p:blipFill>
        <p:spPr>
          <a:xfrm>
            <a:off x="4725011" y="2964005"/>
            <a:ext cx="7466988" cy="2606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0052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Прямоугольник 17">
            <a:extLst>
              <a:ext uri="{FF2B5EF4-FFF2-40B4-BE49-F238E27FC236}">
                <a16:creationId xmlns:a16="http://schemas.microsoft.com/office/drawing/2014/main" id="{0AF33C27-9C85-4B30-9AD7-879D48AFE4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dirty="0"/>
          </a:p>
        </p:txBody>
      </p:sp>
      <p:sp>
        <p:nvSpPr>
          <p:cNvPr id="20" name="Прямоугольник 19">
            <a:extLst>
              <a:ext uri="{FF2B5EF4-FFF2-40B4-BE49-F238E27FC236}">
                <a16:creationId xmlns:a16="http://schemas.microsoft.com/office/drawing/2014/main" id="{6D5089DD-882D-4413-B8BF-4798BFD84A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7704" y="0"/>
            <a:ext cx="4654296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EB78894-19E5-4916-B37E-B4A80B9B8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1171" y="2681103"/>
            <a:ext cx="3363974" cy="1495794"/>
          </a:xfrm>
          <a:noFill/>
          <a:ln>
            <a:solidFill>
              <a:srgbClr val="FFFFFF"/>
            </a:solidFill>
          </a:ln>
          <a:effectLst>
            <a:glow rad="152400">
              <a:schemeClr val="bg1">
                <a:alpha val="13000"/>
              </a:schemeClr>
            </a:glow>
          </a:effectLst>
        </p:spPr>
        <p:txBody>
          <a:bodyPr wrap="square" rtlCol="0">
            <a:normAutofit/>
          </a:bodyPr>
          <a:lstStyle/>
          <a:p>
            <a:pPr rtl="0"/>
            <a:r>
              <a:rPr lang="ru-RU" dirty="0">
                <a:solidFill>
                  <a:srgbClr val="FFFFFF"/>
                </a:solidFill>
              </a:rPr>
              <a:t>Удачная попытка</a:t>
            </a:r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46CC1358-5962-DA81-3BC6-028DF904B2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4111" y="534731"/>
            <a:ext cx="6726739" cy="5788537"/>
          </a:xfrm>
        </p:spPr>
      </p:pic>
    </p:spTree>
    <p:extLst>
      <p:ext uri="{BB962C8B-B14F-4D97-AF65-F5344CB8AC3E}">
        <p14:creationId xmlns:p14="http://schemas.microsoft.com/office/powerpoint/2010/main" val="41289523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Объект 6">
            <a:extLst>
              <a:ext uri="{FF2B5EF4-FFF2-40B4-BE49-F238E27FC236}">
                <a16:creationId xmlns:a16="http://schemas.microsoft.com/office/drawing/2014/main" id="{2EFEA316-DA30-700D-D404-8C4AC9D4F1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1211" y="1007102"/>
            <a:ext cx="9956189" cy="568925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E29F515-078B-95C9-6480-BEF99B5FB358}"/>
              </a:ext>
            </a:extLst>
          </p:cNvPr>
          <p:cNvSpPr txBox="1"/>
          <p:nvPr/>
        </p:nvSpPr>
        <p:spPr>
          <a:xfrm>
            <a:off x="2497423" y="145328"/>
            <a:ext cx="719716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3200" b="1" dirty="0"/>
              <a:t>Эксперимент на исторических данных</a:t>
            </a:r>
          </a:p>
          <a:p>
            <a:pPr algn="ctr"/>
            <a:r>
              <a:rPr lang="ru-RU" b="1" dirty="0"/>
              <a:t>Итоговая прибыль: 106.24</a:t>
            </a:r>
          </a:p>
        </p:txBody>
      </p:sp>
    </p:spTree>
    <p:extLst>
      <p:ext uri="{BB962C8B-B14F-4D97-AF65-F5344CB8AC3E}">
        <p14:creationId xmlns:p14="http://schemas.microsoft.com/office/powerpoint/2010/main" val="4259041663"/>
      </p:ext>
    </p:extLst>
  </p:cSld>
  <p:clrMapOvr>
    <a:masterClrMapping/>
  </p:clrMapOvr>
</p:sld>
</file>

<file path=ppt/theme/theme1.xml><?xml version="1.0" encoding="utf-8"?>
<a:theme xmlns:a="http://schemas.openxmlformats.org/drawingml/2006/main" name="Посылка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1c2eb7a32e66fb6e4260f3771546a5e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04e1f6479c48b08974ba73b5ca973489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20ED59B-F67D-4B99-A0A7-E5237FF58100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3E17AD15-0DEB-4851-82A2-261C041346D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2736BCB-6CE4-414B-B2BE-1DA087E5215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TM10001115[[fn=Посылка]]</Template>
  <TotalTime>350</TotalTime>
  <Words>244</Words>
  <Application>Microsoft Office PowerPoint</Application>
  <PresentationFormat>Широкоэкранный</PresentationFormat>
  <Paragraphs>67</Paragraphs>
  <Slides>11</Slides>
  <Notes>10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6" baseType="lpstr">
      <vt:lpstr>Arial</vt:lpstr>
      <vt:lpstr>Calibri</vt:lpstr>
      <vt:lpstr>Corbel</vt:lpstr>
      <vt:lpstr>Gill Sans MT</vt:lpstr>
      <vt:lpstr>Посылка</vt:lpstr>
      <vt:lpstr>Поиск арбитражных возможностей на рынке криптовалют</vt:lpstr>
      <vt:lpstr>План презентации</vt:lpstr>
      <vt:lpstr>Основные понятия</vt:lpstr>
      <vt:lpstr>Формулировка задачи</vt:lpstr>
      <vt:lpstr>Связь с алгоритмом Беллмана-форда</vt:lpstr>
      <vt:lpstr>Модификация алгоритма</vt:lpstr>
      <vt:lpstr>Неудачная попытка</vt:lpstr>
      <vt:lpstr>Удачная попытка</vt:lpstr>
      <vt:lpstr>Презентация PowerPoint</vt:lpstr>
      <vt:lpstr>Выводы</vt:lpstr>
      <vt:lpstr>Спасибо за внимание!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Поиск арбитражных возможностей на рынке криптовалют</dc:title>
  <dc:creator>евгений кадыгров</dc:creator>
  <cp:lastModifiedBy>евгений кадыгров</cp:lastModifiedBy>
  <cp:revision>3</cp:revision>
  <dcterms:created xsi:type="dcterms:W3CDTF">2022-12-12T20:21:01Z</dcterms:created>
  <dcterms:modified xsi:type="dcterms:W3CDTF">2022-12-13T15:06:10Z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